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259" r:id="rId2"/>
    <p:sldId id="513" r:id="rId3"/>
    <p:sldId id="1797" r:id="rId4"/>
    <p:sldId id="262" r:id="rId5"/>
    <p:sldId id="1820" r:id="rId6"/>
    <p:sldId id="1800" r:id="rId7"/>
    <p:sldId id="1801" r:id="rId8"/>
    <p:sldId id="1733" r:id="rId9"/>
    <p:sldId id="1734" r:id="rId10"/>
    <p:sldId id="1735" r:id="rId11"/>
    <p:sldId id="1759" r:id="rId12"/>
    <p:sldId id="1762" r:id="rId13"/>
    <p:sldId id="1817" r:id="rId14"/>
    <p:sldId id="1763" r:id="rId15"/>
    <p:sldId id="1767" r:id="rId16"/>
    <p:sldId id="1769" r:id="rId17"/>
    <p:sldId id="1768" r:id="rId18"/>
    <p:sldId id="1789" r:id="rId19"/>
    <p:sldId id="1792" r:id="rId20"/>
    <p:sldId id="1736" r:id="rId21"/>
    <p:sldId id="1737" r:id="rId22"/>
    <p:sldId id="1738" r:id="rId23"/>
    <p:sldId id="1739" r:id="rId24"/>
    <p:sldId id="1743" r:id="rId25"/>
    <p:sldId id="1744" r:id="rId26"/>
    <p:sldId id="1741"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选款后可删除其他）" id="{C684DC81-D2C3-44A6-8941-05B53D2E0557}">
          <p14:sldIdLst>
            <p14:sldId id="259"/>
          </p14:sldIdLst>
        </p14:section>
        <p14:section name="备用封面" id="{8297D301-4747-4C89-BB89-F4A20909B42F}">
          <p14:sldIdLst>
            <p14:sldId id="513"/>
            <p14:sldId id="1797"/>
          </p14:sldIdLst>
        </p14:section>
        <p14:section name="目录与章节过渡" id="{847108E3-22F3-4CD9-A82A-834291DC17F4}">
          <p14:sldIdLst>
            <p14:sldId id="262"/>
            <p14:sldId id="1820"/>
          </p14:sldIdLst>
        </p14:section>
        <p14:section name="内容页" id="{EB11151C-0E14-47B0-8218-1431BF894351}">
          <p14:sldIdLst>
            <p14:sldId id="1800"/>
            <p14:sldId id="1801"/>
            <p14:sldId id="1733"/>
            <p14:sldId id="1734"/>
            <p14:sldId id="1735"/>
            <p14:sldId id="1759"/>
            <p14:sldId id="1762"/>
            <p14:sldId id="1817"/>
            <p14:sldId id="1763"/>
            <p14:sldId id="1767"/>
            <p14:sldId id="1769"/>
            <p14:sldId id="1768"/>
            <p14:sldId id="1789"/>
            <p14:sldId id="1792"/>
            <p14:sldId id="1736"/>
            <p14:sldId id="1737"/>
            <p14:sldId id="1738"/>
            <p14:sldId id="1739"/>
            <p14:sldId id="1743"/>
            <p14:sldId id="1744"/>
          </p14:sldIdLst>
        </p14:section>
        <p14:section name="封底" id="{843E591D-6EE2-4691-951C-C0C689F22170}">
          <p14:sldIdLst>
            <p14:sldId id="1741"/>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61E"/>
    <a:srgbClr val="E4E4E4"/>
    <a:srgbClr val="EEEEEE"/>
    <a:srgbClr val="D9D9D9"/>
    <a:srgbClr val="52575C"/>
    <a:srgbClr val="4D5661"/>
    <a:srgbClr val="141B31"/>
    <a:srgbClr val="040512"/>
    <a:srgbClr val="760000"/>
    <a:srgbClr val="9F0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7" autoAdjust="0"/>
    <p:restoredTop sz="94289" autoAdjust="0"/>
  </p:normalViewPr>
  <p:slideViewPr>
    <p:cSldViewPr snapToGrid="0" showGuides="1">
      <p:cViewPr>
        <p:scale>
          <a:sx n="75" d="100"/>
          <a:sy n="75" d="100"/>
        </p:scale>
        <p:origin x="1020" y="702"/>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b="0" dirty="0"/>
              <a:t>图表标题</a:t>
            </a:r>
          </a:p>
        </c:rich>
      </c:tx>
      <c:layout>
        <c:manualLayout>
          <c:xMode val="edge"/>
          <c:yMode val="edge"/>
          <c:x val="0.40975912232895106"/>
          <c:y val="1.560692572521685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C8161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74D-4DD3-AB75-5C454402A85A}"/>
            </c:ext>
          </c:extLst>
        </c:ser>
        <c:ser>
          <c:idx val="1"/>
          <c:order val="1"/>
          <c:tx>
            <c:strRef>
              <c:f>Sheet1!$C$1</c:f>
              <c:strCache>
                <c:ptCount val="1"/>
                <c:pt idx="0">
                  <c:v>系列 2</c:v>
                </c:pt>
              </c:strCache>
            </c:strRef>
          </c:tx>
          <c:spPr>
            <a:solidFill>
              <a:srgbClr val="F8B66C"/>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74D-4DD3-AB75-5C454402A85A}"/>
            </c:ext>
          </c:extLst>
        </c:ser>
        <c:ser>
          <c:idx val="2"/>
          <c:order val="2"/>
          <c:tx>
            <c:strRef>
              <c:f>Sheet1!$D$1</c:f>
              <c:strCache>
                <c:ptCount val="1"/>
                <c:pt idx="0">
                  <c:v>系列 3</c:v>
                </c:pt>
              </c:strCache>
            </c:strRef>
          </c:tx>
          <c:spPr>
            <a:solidFill>
              <a:srgbClr val="E6E6E8"/>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74D-4DD3-AB75-5C454402A85A}"/>
            </c:ext>
          </c:extLst>
        </c:ser>
        <c:dLbls>
          <c:showLegendKey val="0"/>
          <c:showVal val="0"/>
          <c:showCatName val="0"/>
          <c:showSerName val="0"/>
          <c:showPercent val="0"/>
          <c:showBubbleSize val="0"/>
        </c:dLbls>
        <c:gapWidth val="190"/>
        <c:overlap val="-10"/>
        <c:axId val="2085141800"/>
        <c:axId val="2085142128"/>
      </c:bar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zh-CN"/>
          </a:p>
        </c:txPr>
        <c:crossAx val="2085141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图表标题</a:t>
            </a:r>
          </a:p>
        </c:rich>
      </c:tx>
      <c:layout>
        <c:manualLayout>
          <c:xMode val="edge"/>
          <c:yMode val="edge"/>
          <c:x val="0.3843992649783517"/>
          <c:y val="0.4468267558896631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5533607051230364"/>
          <c:y val="0.12129181879211497"/>
          <c:w val="0.67696378412135683"/>
          <c:h val="0.76558955267639073"/>
        </c:manualLayout>
      </c:layout>
      <c:doughnutChart>
        <c:varyColors val="1"/>
        <c:ser>
          <c:idx val="0"/>
          <c:order val="0"/>
          <c:tx>
            <c:strRef>
              <c:f>Sheet1!$B$1</c:f>
              <c:strCache>
                <c:ptCount val="1"/>
                <c:pt idx="0">
                  <c:v>销售额</c:v>
                </c:pt>
              </c:strCache>
            </c:strRef>
          </c:tx>
          <c:dPt>
            <c:idx val="0"/>
            <c:bubble3D val="0"/>
            <c:spPr>
              <a:solidFill>
                <a:srgbClr val="C8161E"/>
              </a:solidFill>
              <a:ln w="19050">
                <a:solidFill>
                  <a:schemeClr val="lt1"/>
                </a:solidFill>
              </a:ln>
              <a:effectLst/>
            </c:spPr>
            <c:extLst>
              <c:ext xmlns:c16="http://schemas.microsoft.com/office/drawing/2014/chart" uri="{C3380CC4-5D6E-409C-BE32-E72D297353CC}">
                <c16:uniqueId val="{00000001-1B85-4E1B-B1A6-35B6EF769147}"/>
              </c:ext>
            </c:extLst>
          </c:dPt>
          <c:dPt>
            <c:idx val="1"/>
            <c:bubble3D val="0"/>
            <c:spPr>
              <a:solidFill>
                <a:srgbClr val="F18101"/>
              </a:solidFill>
              <a:ln w="19050">
                <a:solidFill>
                  <a:schemeClr val="lt1"/>
                </a:solidFill>
              </a:ln>
              <a:effectLst/>
            </c:spPr>
            <c:extLst>
              <c:ext xmlns:c16="http://schemas.microsoft.com/office/drawing/2014/chart" uri="{C3380CC4-5D6E-409C-BE32-E72D297353CC}">
                <c16:uniqueId val="{00000002-1B85-4E1B-B1A6-35B6EF769147}"/>
              </c:ext>
            </c:extLst>
          </c:dPt>
          <c:dPt>
            <c:idx val="2"/>
            <c:bubble3D val="0"/>
            <c:spPr>
              <a:solidFill>
                <a:srgbClr val="FDD100"/>
              </a:solidFill>
              <a:ln w="19050">
                <a:solidFill>
                  <a:schemeClr val="lt1"/>
                </a:solidFill>
              </a:ln>
              <a:effectLst/>
            </c:spPr>
            <c:extLst>
              <c:ext xmlns:c16="http://schemas.microsoft.com/office/drawing/2014/chart" uri="{C3380CC4-5D6E-409C-BE32-E72D297353CC}">
                <c16:uniqueId val="{00000003-1B85-4E1B-B1A6-35B6EF769147}"/>
              </c:ext>
            </c:extLst>
          </c:dPt>
          <c:dPt>
            <c:idx val="3"/>
            <c:bubble3D val="0"/>
            <c:spPr>
              <a:solidFill>
                <a:srgbClr val="E6E6E8"/>
              </a:solidFill>
              <a:ln w="19050">
                <a:solidFill>
                  <a:schemeClr val="lt1"/>
                </a:solidFill>
              </a:ln>
              <a:effectLst/>
            </c:spPr>
            <c:extLst>
              <c:ext xmlns:c16="http://schemas.microsoft.com/office/drawing/2014/chart" uri="{C3380CC4-5D6E-409C-BE32-E72D297353CC}">
                <c16:uniqueId val="{00000004-1B85-4E1B-B1A6-35B6EF769147}"/>
              </c:ext>
            </c:extLst>
          </c:dPt>
          <c:dLbls>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4-1B85-4E1B-B1A6-35B6EF76914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1B85-4E1B-B1A6-35B6EF769147}"/>
            </c:ext>
          </c:extLst>
        </c:ser>
        <c:dLbls>
          <c:showLegendKey val="0"/>
          <c:showVal val="0"/>
          <c:showCatName val="0"/>
          <c:showSerName val="0"/>
          <c:showPercent val="0"/>
          <c:showBubbleSize val="0"/>
          <c:showLeaderLines val="1"/>
        </c:dLbls>
        <c:firstSliceAng val="0"/>
        <c:holeSize val="58"/>
      </c:doughnutChart>
      <c:spPr>
        <a:noFill/>
        <a:ln>
          <a:noFill/>
        </a:ln>
        <a:effectLst/>
      </c:spPr>
    </c:plotArea>
    <c:legend>
      <c:legendPos val="b"/>
      <c:layout>
        <c:manualLayout>
          <c:xMode val="edge"/>
          <c:yMode val="edge"/>
          <c:x val="0.10278727099616679"/>
          <c:y val="0.94153069613323126"/>
          <c:w val="0.77292397968976789"/>
          <c:h val="5.846930386676861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41830708661414E-2"/>
          <c:y val="0.21372663100209693"/>
          <c:w val="0.93577066929133856"/>
          <c:h val="0.66362532784451389"/>
        </c:manualLayout>
      </c:layout>
      <c:lineChart>
        <c:grouping val="standard"/>
        <c:varyColors val="0"/>
        <c:ser>
          <c:idx val="0"/>
          <c:order val="0"/>
          <c:tx>
            <c:strRef>
              <c:f>Sheet1!$B$1</c:f>
              <c:strCache>
                <c:ptCount val="1"/>
                <c:pt idx="0">
                  <c:v>数量</c:v>
                </c:pt>
              </c:strCache>
            </c:strRef>
          </c:tx>
          <c:spPr>
            <a:ln w="28575" cap="rnd">
              <a:solidFill>
                <a:schemeClr val="tx1">
                  <a:lumMod val="50000"/>
                  <a:lumOff val="50000"/>
                </a:schemeClr>
              </a:solidFill>
              <a:prstDash val="dash"/>
              <a:round/>
            </a:ln>
            <a:effectLst/>
          </c:spPr>
          <c:marker>
            <c:symbol val="circle"/>
            <c:size val="13"/>
            <c:spPr>
              <a:solidFill>
                <a:schemeClr val="accent1">
                  <a:lumMod val="60000"/>
                  <a:lumOff val="40000"/>
                  <a:alpha val="85000"/>
                </a:schemeClr>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General</c:formatCode>
                <c:ptCount val="7"/>
                <c:pt idx="0">
                  <c:v>10</c:v>
                </c:pt>
                <c:pt idx="1">
                  <c:v>15</c:v>
                </c:pt>
                <c:pt idx="2">
                  <c:v>16</c:v>
                </c:pt>
                <c:pt idx="3">
                  <c:v>15</c:v>
                </c:pt>
                <c:pt idx="4">
                  <c:v>18</c:v>
                </c:pt>
                <c:pt idx="5">
                  <c:v>21</c:v>
                </c:pt>
                <c:pt idx="6">
                  <c:v>22</c:v>
                </c:pt>
              </c:numCache>
            </c:numRef>
          </c:val>
          <c:smooth val="1"/>
          <c:extLst>
            <c:ext xmlns:c16="http://schemas.microsoft.com/office/drawing/2014/chart" uri="{C3380CC4-5D6E-409C-BE32-E72D297353CC}">
              <c16:uniqueId val="{00000000-B749-4DE9-9964-8E56BE29730C}"/>
            </c:ext>
          </c:extLst>
        </c:ser>
        <c:dLbls>
          <c:showLegendKey val="0"/>
          <c:showVal val="0"/>
          <c:showCatName val="0"/>
          <c:showSerName val="0"/>
          <c:showPercent val="0"/>
          <c:showBubbleSize val="0"/>
        </c:dLbls>
        <c:marker val="1"/>
        <c:smooth val="0"/>
        <c:axId val="88538480"/>
        <c:axId val="1027878304"/>
      </c:lineChart>
      <c:catAx>
        <c:axId val="8853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mn-lt"/>
                <a:ea typeface="+mn-ea"/>
                <a:cs typeface="+mn-cs"/>
              </a:defRPr>
            </a:pPr>
            <a:endParaRPr lang="zh-CN"/>
          </a:p>
        </c:txPr>
        <c:crossAx val="1027878304"/>
        <c:crosses val="autoZero"/>
        <c:auto val="1"/>
        <c:lblAlgn val="ctr"/>
        <c:lblOffset val="100"/>
        <c:noMultiLvlLbl val="0"/>
      </c:catAx>
      <c:valAx>
        <c:axId val="1027878304"/>
        <c:scaling>
          <c:orientation val="minMax"/>
          <c:min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mn-lt"/>
                <a:ea typeface="+mn-ea"/>
                <a:cs typeface="+mn-cs"/>
              </a:defRPr>
            </a:pPr>
            <a:endParaRPr lang="zh-CN"/>
          </a:p>
        </c:txPr>
        <c:crossAx val="88538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系列 1</c:v>
                </c:pt>
              </c:strCache>
            </c:strRef>
          </c:tx>
          <c:spPr>
            <a:ln w="28575" cap="rnd">
              <a:solidFill>
                <a:schemeClr val="accent3">
                  <a:lumMod val="40000"/>
                  <a:lumOff val="60000"/>
                </a:schemeClr>
              </a:solidFill>
              <a:round/>
            </a:ln>
            <a:effectLst/>
          </c:spPr>
          <c:marker>
            <c:symbol val="circle"/>
            <c:size val="5"/>
            <c:spPr>
              <a:solidFill>
                <a:schemeClr val="accent1"/>
              </a:solidFill>
              <a:ln w="9525">
                <a:solidFill>
                  <a:schemeClr val="accent3">
                    <a:lumMod val="40000"/>
                    <a:lumOff val="60000"/>
                  </a:schemeClr>
                </a:solidFill>
              </a:ln>
              <a:effectLst/>
            </c:spPr>
          </c:marker>
          <c:cat>
            <c:strRef>
              <c:f>Sheet1!$A$2:$A$9</c:f>
              <c:strCache>
                <c:ptCount val="8"/>
                <c:pt idx="0">
                  <c:v>类别 1</c:v>
                </c:pt>
                <c:pt idx="1">
                  <c:v>类别 2</c:v>
                </c:pt>
                <c:pt idx="2">
                  <c:v>类别 3</c:v>
                </c:pt>
                <c:pt idx="3">
                  <c:v>类别 4</c:v>
                </c:pt>
                <c:pt idx="4">
                  <c:v>类别 5</c:v>
                </c:pt>
                <c:pt idx="5">
                  <c:v>类别 6</c:v>
                </c:pt>
                <c:pt idx="6">
                  <c:v>类别 3</c:v>
                </c:pt>
                <c:pt idx="7">
                  <c:v>类别 4</c:v>
                </c:pt>
              </c:strCache>
            </c:strRef>
          </c:cat>
          <c:val>
            <c:numRef>
              <c:f>Sheet1!$B$2:$B$9</c:f>
              <c:numCache>
                <c:formatCode>General</c:formatCode>
                <c:ptCount val="8"/>
                <c:pt idx="0">
                  <c:v>4.3</c:v>
                </c:pt>
                <c:pt idx="1">
                  <c:v>2.5</c:v>
                </c:pt>
                <c:pt idx="2">
                  <c:v>3.5</c:v>
                </c:pt>
                <c:pt idx="3">
                  <c:v>4.5</c:v>
                </c:pt>
                <c:pt idx="4">
                  <c:v>4.3</c:v>
                </c:pt>
                <c:pt idx="5">
                  <c:v>2.5</c:v>
                </c:pt>
                <c:pt idx="6">
                  <c:v>3.5</c:v>
                </c:pt>
                <c:pt idx="7">
                  <c:v>4.5</c:v>
                </c:pt>
              </c:numCache>
            </c:numRef>
          </c:val>
          <c:smooth val="0"/>
          <c:extLst>
            <c:ext xmlns:c16="http://schemas.microsoft.com/office/drawing/2014/chart" uri="{C3380CC4-5D6E-409C-BE32-E72D297353CC}">
              <c16:uniqueId val="{00000000-4E0D-481B-9CF9-A20FDAC03089}"/>
            </c:ext>
          </c:extLst>
        </c:ser>
        <c:ser>
          <c:idx val="1"/>
          <c:order val="1"/>
          <c:tx>
            <c:strRef>
              <c:f>Sheet1!$C$1</c:f>
              <c:strCache>
                <c:ptCount val="1"/>
                <c:pt idx="0">
                  <c:v>系列 2</c:v>
                </c:pt>
              </c:strCache>
            </c:strRef>
          </c:tx>
          <c:spPr>
            <a:ln w="28575" cap="rnd">
              <a:solidFill>
                <a:schemeClr val="accent1">
                  <a:lumMod val="60000"/>
                  <a:lumOff val="40000"/>
                </a:schemeClr>
              </a:solidFill>
              <a:round/>
            </a:ln>
            <a:effectLst/>
          </c:spPr>
          <c:marker>
            <c:symbol val="circle"/>
            <c:size val="5"/>
            <c:spPr>
              <a:solidFill>
                <a:schemeClr val="accent2"/>
              </a:solidFill>
              <a:ln w="9525">
                <a:solidFill>
                  <a:schemeClr val="accent1">
                    <a:lumMod val="60000"/>
                    <a:lumOff val="40000"/>
                  </a:schemeClr>
                </a:solidFill>
              </a:ln>
              <a:effectLst/>
            </c:spPr>
          </c:marker>
          <c:cat>
            <c:strRef>
              <c:f>Sheet1!$A$2:$A$9</c:f>
              <c:strCache>
                <c:ptCount val="8"/>
                <c:pt idx="0">
                  <c:v>类别 1</c:v>
                </c:pt>
                <c:pt idx="1">
                  <c:v>类别 2</c:v>
                </c:pt>
                <c:pt idx="2">
                  <c:v>类别 3</c:v>
                </c:pt>
                <c:pt idx="3">
                  <c:v>类别 4</c:v>
                </c:pt>
                <c:pt idx="4">
                  <c:v>类别 5</c:v>
                </c:pt>
                <c:pt idx="5">
                  <c:v>类别 6</c:v>
                </c:pt>
                <c:pt idx="6">
                  <c:v>类别 3</c:v>
                </c:pt>
                <c:pt idx="7">
                  <c:v>类别 4</c:v>
                </c:pt>
              </c:strCache>
            </c:strRef>
          </c:cat>
          <c:val>
            <c:numRef>
              <c:f>Sheet1!$C$2:$C$9</c:f>
              <c:numCache>
                <c:formatCode>General</c:formatCode>
                <c:ptCount val="8"/>
                <c:pt idx="0">
                  <c:v>2.4</c:v>
                </c:pt>
                <c:pt idx="1">
                  <c:v>4.4000000000000004</c:v>
                </c:pt>
                <c:pt idx="2">
                  <c:v>6.4</c:v>
                </c:pt>
                <c:pt idx="3">
                  <c:v>8.4</c:v>
                </c:pt>
                <c:pt idx="4">
                  <c:v>10.4</c:v>
                </c:pt>
                <c:pt idx="5">
                  <c:v>12.4</c:v>
                </c:pt>
                <c:pt idx="6">
                  <c:v>14.4</c:v>
                </c:pt>
                <c:pt idx="7">
                  <c:v>16.399999999999999</c:v>
                </c:pt>
              </c:numCache>
            </c:numRef>
          </c:val>
          <c:smooth val="0"/>
          <c:extLst>
            <c:ext xmlns:c16="http://schemas.microsoft.com/office/drawing/2014/chart" uri="{C3380CC4-5D6E-409C-BE32-E72D297353CC}">
              <c16:uniqueId val="{00000001-4E0D-481B-9CF9-A20FDAC03089}"/>
            </c:ext>
          </c:extLst>
        </c:ser>
        <c:ser>
          <c:idx val="2"/>
          <c:order val="2"/>
          <c:tx>
            <c:strRef>
              <c:f>Sheet1!$D$1</c:f>
              <c:strCache>
                <c:ptCount val="1"/>
                <c:pt idx="0">
                  <c:v>系列 3</c:v>
                </c:pt>
              </c:strCache>
            </c:strRef>
          </c:tx>
          <c:spPr>
            <a:ln w="28575" cap="rnd">
              <a:solidFill>
                <a:schemeClr val="bg1">
                  <a:lumMod val="85000"/>
                </a:schemeClr>
              </a:solidFill>
              <a:round/>
            </a:ln>
            <a:effectLst/>
          </c:spPr>
          <c:marker>
            <c:symbol val="circle"/>
            <c:size val="5"/>
            <c:spPr>
              <a:solidFill>
                <a:schemeClr val="accent3"/>
              </a:solidFill>
              <a:ln w="9525">
                <a:solidFill>
                  <a:schemeClr val="bg1">
                    <a:lumMod val="85000"/>
                  </a:schemeClr>
                </a:solidFill>
              </a:ln>
              <a:effectLst/>
            </c:spPr>
          </c:marker>
          <c:cat>
            <c:strRef>
              <c:f>Sheet1!$A$2:$A$9</c:f>
              <c:strCache>
                <c:ptCount val="8"/>
                <c:pt idx="0">
                  <c:v>类别 1</c:v>
                </c:pt>
                <c:pt idx="1">
                  <c:v>类别 2</c:v>
                </c:pt>
                <c:pt idx="2">
                  <c:v>类别 3</c:v>
                </c:pt>
                <c:pt idx="3">
                  <c:v>类别 4</c:v>
                </c:pt>
                <c:pt idx="4">
                  <c:v>类别 5</c:v>
                </c:pt>
                <c:pt idx="5">
                  <c:v>类别 6</c:v>
                </c:pt>
                <c:pt idx="6">
                  <c:v>类别 3</c:v>
                </c:pt>
                <c:pt idx="7">
                  <c:v>类别 4</c:v>
                </c:pt>
              </c:strCache>
            </c:strRef>
          </c:cat>
          <c:val>
            <c:numRef>
              <c:f>Sheet1!$D$2:$D$9</c:f>
              <c:numCache>
                <c:formatCode>General</c:formatCode>
                <c:ptCount val="8"/>
                <c:pt idx="0">
                  <c:v>2</c:v>
                </c:pt>
                <c:pt idx="1">
                  <c:v>2</c:v>
                </c:pt>
                <c:pt idx="2">
                  <c:v>3</c:v>
                </c:pt>
                <c:pt idx="3">
                  <c:v>5</c:v>
                </c:pt>
                <c:pt idx="4">
                  <c:v>2</c:v>
                </c:pt>
                <c:pt idx="5">
                  <c:v>-1</c:v>
                </c:pt>
                <c:pt idx="6">
                  <c:v>-4</c:v>
                </c:pt>
                <c:pt idx="7">
                  <c:v>-7</c:v>
                </c:pt>
              </c:numCache>
            </c:numRef>
          </c:val>
          <c:smooth val="0"/>
          <c:extLst>
            <c:ext xmlns:c16="http://schemas.microsoft.com/office/drawing/2014/chart" uri="{C3380CC4-5D6E-409C-BE32-E72D297353CC}">
              <c16:uniqueId val="{00000002-4E0D-481B-9CF9-A20FDAC03089}"/>
            </c:ext>
          </c:extLst>
        </c:ser>
        <c:dLbls>
          <c:showLegendKey val="0"/>
          <c:showVal val="0"/>
          <c:showCatName val="0"/>
          <c:showSerName val="0"/>
          <c:showPercent val="0"/>
          <c:showBubbleSize val="0"/>
        </c:dLbls>
        <c:marker val="1"/>
        <c:smooth val="0"/>
        <c:axId val="488989375"/>
        <c:axId val="1218857407"/>
      </c:lineChart>
      <c:catAx>
        <c:axId val="488989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accent2">
                    <a:lumMod val="60000"/>
                    <a:lumOff val="40000"/>
                  </a:schemeClr>
                </a:solidFill>
                <a:latin typeface="+mn-lt"/>
                <a:ea typeface="+mn-ea"/>
                <a:cs typeface="+mn-cs"/>
              </a:defRPr>
            </a:pPr>
            <a:endParaRPr lang="zh-CN"/>
          </a:p>
        </c:txPr>
        <c:crossAx val="1218857407"/>
        <c:crosses val="autoZero"/>
        <c:auto val="1"/>
        <c:lblAlgn val="ctr"/>
        <c:lblOffset val="100"/>
        <c:noMultiLvlLbl val="0"/>
      </c:catAx>
      <c:valAx>
        <c:axId val="12188574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lumMod val="85000"/>
                  </a:schemeClr>
                </a:solidFill>
                <a:latin typeface="+mn-lt"/>
                <a:ea typeface="+mn-ea"/>
                <a:cs typeface="+mn-cs"/>
              </a:defRPr>
            </a:pPr>
            <a:endParaRPr lang="zh-CN"/>
          </a:p>
        </c:txPr>
        <c:crossAx val="48898937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2023/11/26</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a:t>
            </a:fld>
            <a:endParaRPr lang="zh-CN" altLang="en-US"/>
          </a:p>
        </p:txBody>
      </p:sp>
    </p:spTree>
    <p:extLst>
      <p:ext uri="{BB962C8B-B14F-4D97-AF65-F5344CB8AC3E}">
        <p14:creationId xmlns:p14="http://schemas.microsoft.com/office/powerpoint/2010/main" val="341368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2199873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3545830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20</a:t>
            </a:fld>
            <a:endParaRPr lang="zh-CN" altLang="en-US"/>
          </a:p>
        </p:txBody>
      </p:sp>
    </p:spTree>
    <p:extLst>
      <p:ext uri="{BB962C8B-B14F-4D97-AF65-F5344CB8AC3E}">
        <p14:creationId xmlns:p14="http://schemas.microsoft.com/office/powerpoint/2010/main" val="3604617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extLst>
      <p:ext uri="{BB962C8B-B14F-4D97-AF65-F5344CB8AC3E}">
        <p14:creationId xmlns:p14="http://schemas.microsoft.com/office/powerpoint/2010/main" val="2965430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extLst>
      <p:ext uri="{BB962C8B-B14F-4D97-AF65-F5344CB8AC3E}">
        <p14:creationId xmlns:p14="http://schemas.microsoft.com/office/powerpoint/2010/main" val="12944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23</a:t>
            </a:fld>
            <a:endParaRPr lang="zh-CN" altLang="en-US"/>
          </a:p>
        </p:txBody>
      </p:sp>
    </p:spTree>
    <p:extLst>
      <p:ext uri="{BB962C8B-B14F-4D97-AF65-F5344CB8AC3E}">
        <p14:creationId xmlns:p14="http://schemas.microsoft.com/office/powerpoint/2010/main" val="3639840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24</a:t>
            </a:fld>
            <a:endParaRPr lang="zh-CN" altLang="en-US"/>
          </a:p>
        </p:txBody>
      </p:sp>
    </p:spTree>
    <p:extLst>
      <p:ext uri="{BB962C8B-B14F-4D97-AF65-F5344CB8AC3E}">
        <p14:creationId xmlns:p14="http://schemas.microsoft.com/office/powerpoint/2010/main" val="2839456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25</a:t>
            </a:fld>
            <a:endParaRPr lang="zh-CN" altLang="en-US"/>
          </a:p>
        </p:txBody>
      </p:sp>
    </p:spTree>
    <p:extLst>
      <p:ext uri="{BB962C8B-B14F-4D97-AF65-F5344CB8AC3E}">
        <p14:creationId xmlns:p14="http://schemas.microsoft.com/office/powerpoint/2010/main" val="2613086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a:t>
            </a:fld>
            <a:endParaRPr lang="zh-CN" altLang="en-US"/>
          </a:p>
        </p:txBody>
      </p:sp>
    </p:spTree>
    <p:extLst>
      <p:ext uri="{BB962C8B-B14F-4D97-AF65-F5344CB8AC3E}">
        <p14:creationId xmlns:p14="http://schemas.microsoft.com/office/powerpoint/2010/main" val="4092250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390337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375906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161304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180959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287730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2412982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2985222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bg>
      <p:bgPr>
        <a:solidFill>
          <a:schemeClr val="bg1">
            <a:alpha val="70000"/>
          </a:schemeClr>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11A73EE-4D99-41E8-859A-EF1FC72FADD8}"/>
              </a:ext>
            </a:extLst>
          </p:cNvPr>
          <p:cNvSpPr/>
          <p:nvPr userDrawn="1"/>
        </p:nvSpPr>
        <p:spPr>
          <a:xfrm>
            <a:off x="0" y="0"/>
            <a:ext cx="12192000" cy="6858000"/>
          </a:xfrm>
          <a:prstGeom prst="rect">
            <a:avLst/>
          </a:prstGeom>
          <a:solidFill>
            <a:srgbClr val="9F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不完整圆 4">
            <a:extLst>
              <a:ext uri="{FF2B5EF4-FFF2-40B4-BE49-F238E27FC236}">
                <a16:creationId xmlns:a16="http://schemas.microsoft.com/office/drawing/2014/main" id="{8114889F-F801-4E74-9E24-A6187E63101D}"/>
              </a:ext>
            </a:extLst>
          </p:cNvPr>
          <p:cNvSpPr/>
          <p:nvPr userDrawn="1"/>
        </p:nvSpPr>
        <p:spPr>
          <a:xfrm>
            <a:off x="7156550" y="1591406"/>
            <a:ext cx="5043070" cy="5266594"/>
          </a:xfrm>
          <a:custGeom>
            <a:avLst/>
            <a:gdLst>
              <a:gd name="connsiteX0" fmla="*/ 4 w 10553507"/>
              <a:gd name="connsiteY0" fmla="*/ 5269968 h 10553507"/>
              <a:gd name="connsiteX1" fmla="*/ 5276754 w 10553507"/>
              <a:gd name="connsiteY1" fmla="*/ 0 h 10553507"/>
              <a:gd name="connsiteX2" fmla="*/ 5276754 w 10553507"/>
              <a:gd name="connsiteY2" fmla="*/ 5276754 h 10553507"/>
              <a:gd name="connsiteX3" fmla="*/ 4 w 10553507"/>
              <a:gd name="connsiteY3" fmla="*/ 5269968 h 10553507"/>
              <a:gd name="connsiteX0" fmla="*/ 0 w 5276750"/>
              <a:gd name="connsiteY0" fmla="*/ 5269968 h 5276754"/>
              <a:gd name="connsiteX1" fmla="*/ 5276750 w 5276750"/>
              <a:gd name="connsiteY1" fmla="*/ 0 h 5276754"/>
              <a:gd name="connsiteX2" fmla="*/ 5043070 w 5276750"/>
              <a:gd name="connsiteY2" fmla="*/ 5276754 h 5276754"/>
              <a:gd name="connsiteX3" fmla="*/ 0 w 5276750"/>
              <a:gd name="connsiteY3" fmla="*/ 5269968 h 5276754"/>
              <a:gd name="connsiteX0" fmla="*/ 0 w 5043070"/>
              <a:gd name="connsiteY0" fmla="*/ 5259808 h 5266594"/>
              <a:gd name="connsiteX1" fmla="*/ 5032910 w 5043070"/>
              <a:gd name="connsiteY1" fmla="*/ 0 h 5266594"/>
              <a:gd name="connsiteX2" fmla="*/ 5043070 w 5043070"/>
              <a:gd name="connsiteY2" fmla="*/ 5266594 h 5266594"/>
              <a:gd name="connsiteX3" fmla="*/ 0 w 5043070"/>
              <a:gd name="connsiteY3" fmla="*/ 5259808 h 5266594"/>
            </a:gdLst>
            <a:ahLst/>
            <a:cxnLst>
              <a:cxn ang="0">
                <a:pos x="connsiteX0" y="connsiteY0"/>
              </a:cxn>
              <a:cxn ang="0">
                <a:pos x="connsiteX1" y="connsiteY1"/>
              </a:cxn>
              <a:cxn ang="0">
                <a:pos x="connsiteX2" y="connsiteY2"/>
              </a:cxn>
              <a:cxn ang="0">
                <a:pos x="connsiteX3" y="connsiteY3"/>
              </a:cxn>
            </a:cxnLst>
            <a:rect l="l" t="t" r="r" b="b"/>
            <a:pathLst>
              <a:path w="5043070" h="5266594">
                <a:moveTo>
                  <a:pt x="0" y="5259808"/>
                </a:moveTo>
                <a:cubicBezTo>
                  <a:pt x="3744" y="2348189"/>
                  <a:pt x="2121289" y="0"/>
                  <a:pt x="5032910" y="0"/>
                </a:cubicBezTo>
                <a:cubicBezTo>
                  <a:pt x="5036297" y="1755531"/>
                  <a:pt x="5039683" y="3511063"/>
                  <a:pt x="5043070" y="5266594"/>
                </a:cubicBezTo>
                <a:lnTo>
                  <a:pt x="0" y="52598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任意多边形: 形状 20">
            <a:extLst>
              <a:ext uri="{FF2B5EF4-FFF2-40B4-BE49-F238E27FC236}">
                <a16:creationId xmlns:a16="http://schemas.microsoft.com/office/drawing/2014/main" id="{275FE188-7C13-454E-BFD0-BB36487B16A9}"/>
              </a:ext>
            </a:extLst>
          </p:cNvPr>
          <p:cNvSpPr/>
          <p:nvPr userDrawn="1"/>
        </p:nvSpPr>
        <p:spPr>
          <a:xfrm>
            <a:off x="3630647" y="0"/>
            <a:ext cx="8561352" cy="5002427"/>
          </a:xfrm>
          <a:custGeom>
            <a:avLst/>
            <a:gdLst>
              <a:gd name="connsiteX0" fmla="*/ 0 w 10544032"/>
              <a:gd name="connsiteY0" fmla="*/ 0 h 5002427"/>
              <a:gd name="connsiteX1" fmla="*/ 8561352 w 10544032"/>
              <a:gd name="connsiteY1" fmla="*/ 0 h 5002427"/>
              <a:gd name="connsiteX2" fmla="*/ 10544032 w 10544032"/>
              <a:gd name="connsiteY2" fmla="*/ 0 h 5002427"/>
              <a:gd name="connsiteX3" fmla="*/ 10537240 w 10544032"/>
              <a:gd name="connsiteY3" fmla="*/ 203496 h 5002427"/>
              <a:gd name="connsiteX4" fmla="*/ 8678055 w 10544032"/>
              <a:gd name="connsiteY4" fmla="*/ 3788531 h 5002427"/>
              <a:gd name="connsiteX5" fmla="*/ 8561352 w 10544032"/>
              <a:gd name="connsiteY5" fmla="*/ 3878647 h 5002427"/>
              <a:gd name="connsiteX6" fmla="*/ 8561352 w 10544032"/>
              <a:gd name="connsiteY6" fmla="*/ 3878648 h 5002427"/>
              <a:gd name="connsiteX7" fmla="*/ 8420234 w 10544032"/>
              <a:gd name="connsiteY7" fmla="*/ 3987616 h 5002427"/>
              <a:gd name="connsiteX8" fmla="*/ 7863011 w 10544032"/>
              <a:gd name="connsiteY8" fmla="*/ 4340200 h 5002427"/>
              <a:gd name="connsiteX9" fmla="*/ 2689727 w 10544032"/>
              <a:gd name="connsiteY9" fmla="*/ 4344930 h 5002427"/>
              <a:gd name="connsiteX10" fmla="*/ 7554 w 10544032"/>
              <a:gd name="connsiteY10" fmla="*/ 213490 h 5002427"/>
              <a:gd name="connsiteX11" fmla="*/ 0 w 10544032"/>
              <a:gd name="connsiteY11" fmla="*/ 0 h 5002427"/>
              <a:gd name="connsiteX0" fmla="*/ 0 w 10544032"/>
              <a:gd name="connsiteY0" fmla="*/ 0 h 5002427"/>
              <a:gd name="connsiteX1" fmla="*/ 8561352 w 10544032"/>
              <a:gd name="connsiteY1" fmla="*/ 0 h 5002427"/>
              <a:gd name="connsiteX2" fmla="*/ 10544032 w 10544032"/>
              <a:gd name="connsiteY2" fmla="*/ 0 h 5002427"/>
              <a:gd name="connsiteX3" fmla="*/ 8678055 w 10544032"/>
              <a:gd name="connsiteY3" fmla="*/ 3788531 h 5002427"/>
              <a:gd name="connsiteX4" fmla="*/ 8561352 w 10544032"/>
              <a:gd name="connsiteY4" fmla="*/ 3878647 h 5002427"/>
              <a:gd name="connsiteX5" fmla="*/ 8561352 w 10544032"/>
              <a:gd name="connsiteY5" fmla="*/ 3878648 h 5002427"/>
              <a:gd name="connsiteX6" fmla="*/ 8420234 w 10544032"/>
              <a:gd name="connsiteY6" fmla="*/ 3987616 h 5002427"/>
              <a:gd name="connsiteX7" fmla="*/ 7863011 w 10544032"/>
              <a:gd name="connsiteY7" fmla="*/ 4340200 h 5002427"/>
              <a:gd name="connsiteX8" fmla="*/ 2689727 w 10544032"/>
              <a:gd name="connsiteY8" fmla="*/ 4344930 h 5002427"/>
              <a:gd name="connsiteX9" fmla="*/ 7554 w 10544032"/>
              <a:gd name="connsiteY9" fmla="*/ 213490 h 5002427"/>
              <a:gd name="connsiteX10" fmla="*/ 0 w 10544032"/>
              <a:gd name="connsiteY10" fmla="*/ 0 h 5002427"/>
              <a:gd name="connsiteX0" fmla="*/ 0 w 8678055"/>
              <a:gd name="connsiteY0" fmla="*/ 0 h 5002427"/>
              <a:gd name="connsiteX1" fmla="*/ 8561352 w 8678055"/>
              <a:gd name="connsiteY1" fmla="*/ 0 h 5002427"/>
              <a:gd name="connsiteX2" fmla="*/ 8678055 w 8678055"/>
              <a:gd name="connsiteY2" fmla="*/ 3788531 h 5002427"/>
              <a:gd name="connsiteX3" fmla="*/ 8561352 w 8678055"/>
              <a:gd name="connsiteY3" fmla="*/ 3878647 h 5002427"/>
              <a:gd name="connsiteX4" fmla="*/ 8561352 w 8678055"/>
              <a:gd name="connsiteY4" fmla="*/ 3878648 h 5002427"/>
              <a:gd name="connsiteX5" fmla="*/ 8420234 w 8678055"/>
              <a:gd name="connsiteY5" fmla="*/ 3987616 h 5002427"/>
              <a:gd name="connsiteX6" fmla="*/ 7863011 w 8678055"/>
              <a:gd name="connsiteY6" fmla="*/ 4340200 h 5002427"/>
              <a:gd name="connsiteX7" fmla="*/ 2689727 w 8678055"/>
              <a:gd name="connsiteY7" fmla="*/ 4344930 h 5002427"/>
              <a:gd name="connsiteX8" fmla="*/ 7554 w 8678055"/>
              <a:gd name="connsiteY8" fmla="*/ 213490 h 5002427"/>
              <a:gd name="connsiteX9" fmla="*/ 0 w 8678055"/>
              <a:gd name="connsiteY9" fmla="*/ 0 h 5002427"/>
              <a:gd name="connsiteX0" fmla="*/ 0 w 8561352"/>
              <a:gd name="connsiteY0" fmla="*/ 0 h 5002427"/>
              <a:gd name="connsiteX1" fmla="*/ 8561352 w 8561352"/>
              <a:gd name="connsiteY1" fmla="*/ 0 h 5002427"/>
              <a:gd name="connsiteX2" fmla="*/ 8561352 w 8561352"/>
              <a:gd name="connsiteY2" fmla="*/ 3878647 h 5002427"/>
              <a:gd name="connsiteX3" fmla="*/ 8561352 w 8561352"/>
              <a:gd name="connsiteY3" fmla="*/ 3878648 h 5002427"/>
              <a:gd name="connsiteX4" fmla="*/ 8420234 w 8561352"/>
              <a:gd name="connsiteY4" fmla="*/ 3987616 h 5002427"/>
              <a:gd name="connsiteX5" fmla="*/ 7863011 w 8561352"/>
              <a:gd name="connsiteY5" fmla="*/ 4340200 h 5002427"/>
              <a:gd name="connsiteX6" fmla="*/ 2689727 w 8561352"/>
              <a:gd name="connsiteY6" fmla="*/ 4344930 h 5002427"/>
              <a:gd name="connsiteX7" fmla="*/ 7554 w 8561352"/>
              <a:gd name="connsiteY7" fmla="*/ 213490 h 5002427"/>
              <a:gd name="connsiteX8" fmla="*/ 0 w 8561352"/>
              <a:gd name="connsiteY8" fmla="*/ 0 h 500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61352" h="5002427">
                <a:moveTo>
                  <a:pt x="0" y="0"/>
                </a:moveTo>
                <a:lnTo>
                  <a:pt x="8561352" y="0"/>
                </a:lnTo>
                <a:lnTo>
                  <a:pt x="8561352" y="3878647"/>
                </a:lnTo>
                <a:lnTo>
                  <a:pt x="8561352" y="3878648"/>
                </a:lnTo>
                <a:lnTo>
                  <a:pt x="8420234" y="3987616"/>
                </a:lnTo>
                <a:cubicBezTo>
                  <a:pt x="8243628" y="4115451"/>
                  <a:pt x="8057675" y="4233332"/>
                  <a:pt x="7863011" y="4340200"/>
                </a:cubicBezTo>
                <a:cubicBezTo>
                  <a:pt x="6257722" y="5221482"/>
                  <a:pt x="4296712" y="5223275"/>
                  <a:pt x="2689727" y="4344930"/>
                </a:cubicBezTo>
                <a:cubicBezTo>
                  <a:pt x="1130886" y="3492899"/>
                  <a:pt x="128127" y="1935106"/>
                  <a:pt x="7554" y="213490"/>
                </a:cubicBezTo>
                <a:lnTo>
                  <a:pt x="0" y="0"/>
                </a:lnTo>
                <a:close/>
              </a:path>
            </a:pathLst>
          </a:cu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tx1"/>
              </a:solidFill>
            </a:endParaRPr>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893861"/>
            <a:ext cx="10052879" cy="943471"/>
          </a:xfrm>
          <a:prstGeom prst="rect">
            <a:avLst/>
          </a:prstGeom>
        </p:spPr>
        <p:txBody>
          <a:bodyPr anchor="ctr">
            <a:noAutofit/>
          </a:bodyPr>
          <a:lstStyle>
            <a:lvl1pPr marL="0" algn="dist" defTabSz="914400" rtl="0" eaLnBrk="1" latinLnBrk="0" hangingPunct="1">
              <a:lnSpc>
                <a:spcPct val="110000"/>
              </a:lnSpc>
              <a:spcBef>
                <a:spcPct val="0"/>
              </a:spcBef>
              <a:buNone/>
              <a:defRPr lang="zh-CN" altLang="en-US" sz="7200" b="1" kern="12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cs typeface="+mn-cs"/>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4827819"/>
            <a:ext cx="10052879" cy="598488"/>
          </a:xfrm>
          <a:prstGeom prst="rect">
            <a:avLst/>
          </a:prstGeom>
        </p:spPr>
        <p:txBody>
          <a:bodyPr anchor="ctr"/>
          <a:lstStyle>
            <a:lvl1pPr marL="0" indent="0" algn="ctr">
              <a:lnSpc>
                <a:spcPct val="100000"/>
              </a:lnSpc>
              <a:buNone/>
              <a:defRPr lang="zh-CN" altLang="en-US" sz="3200" kern="12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cs typeface="+mn-cs"/>
              </a:defRPr>
            </a:lvl1pPr>
          </a:lstStyle>
          <a:p>
            <a:pPr lvl="0"/>
            <a:endParaRPr lang="zh-CN" altLang="en-US" dirty="0"/>
          </a:p>
        </p:txBody>
      </p:sp>
      <p:sp>
        <p:nvSpPr>
          <p:cNvPr id="52" name="文本占位符 31">
            <a:extLst>
              <a:ext uri="{FF2B5EF4-FFF2-40B4-BE49-F238E27FC236}">
                <a16:creationId xmlns:a16="http://schemas.microsoft.com/office/drawing/2014/main" id="{F14E1190-9D41-4B1D-AB87-AB168C19D727}"/>
              </a:ext>
            </a:extLst>
          </p:cNvPr>
          <p:cNvSpPr>
            <a:spLocks noGrp="1"/>
          </p:cNvSpPr>
          <p:nvPr userDrawn="1">
            <p:ph type="body" sz="quarter" idx="12" hasCustomPrompt="1"/>
          </p:nvPr>
        </p:nvSpPr>
        <p:spPr>
          <a:xfrm>
            <a:off x="1069561" y="5426307"/>
            <a:ext cx="10052879" cy="460435"/>
          </a:xfrm>
          <a:prstGeom prst="rect">
            <a:avLst/>
          </a:prstGeom>
        </p:spPr>
        <p:txBody>
          <a:bodyPr anchor="ctr"/>
          <a:lstStyle>
            <a:lvl1pPr marL="0" indent="0" algn="ctr">
              <a:lnSpc>
                <a:spcPct val="100000"/>
              </a:lnSpc>
              <a:buNone/>
              <a:defRPr sz="1800" b="0" spc="300">
                <a:solidFill>
                  <a:schemeClr val="bg1"/>
                </a:solidFill>
              </a:defRPr>
            </a:lvl1pPr>
          </a:lstStyle>
          <a:p>
            <a:pPr lvl="0"/>
            <a:r>
              <a:rPr lang="en-US" altLang="zh-CN" dirty="0"/>
              <a:t>2021</a:t>
            </a:r>
            <a:r>
              <a:rPr lang="zh-CN" altLang="en-US" dirty="0"/>
              <a:t>年</a:t>
            </a:r>
            <a:r>
              <a:rPr lang="en-US" altLang="zh-CN" dirty="0"/>
              <a:t>11</a:t>
            </a:r>
            <a:r>
              <a:rPr lang="zh-CN" altLang="en-US" dirty="0"/>
              <a:t>月</a:t>
            </a:r>
            <a:r>
              <a:rPr lang="en-US" altLang="zh-CN" dirty="0"/>
              <a:t>5</a:t>
            </a:r>
            <a:r>
              <a:rPr lang="zh-CN" altLang="en-US" dirty="0"/>
              <a:t>日</a:t>
            </a:r>
          </a:p>
        </p:txBody>
      </p:sp>
      <p:sp>
        <p:nvSpPr>
          <p:cNvPr id="25" name="任意多边形: 形状 24">
            <a:extLst>
              <a:ext uri="{FF2B5EF4-FFF2-40B4-BE49-F238E27FC236}">
                <a16:creationId xmlns:a16="http://schemas.microsoft.com/office/drawing/2014/main" id="{5117BC95-B8E7-43C3-BFA2-7AB52FF733FD}"/>
              </a:ext>
            </a:extLst>
          </p:cNvPr>
          <p:cNvSpPr/>
          <p:nvPr userDrawn="1"/>
        </p:nvSpPr>
        <p:spPr>
          <a:xfrm>
            <a:off x="12192000" y="0"/>
            <a:ext cx="1982680" cy="3878648"/>
          </a:xfrm>
          <a:custGeom>
            <a:avLst/>
            <a:gdLst>
              <a:gd name="connsiteX0" fmla="*/ 1982680 w 1982680"/>
              <a:gd name="connsiteY0" fmla="*/ 0 h 3878648"/>
              <a:gd name="connsiteX1" fmla="*/ 1982680 w 1982680"/>
              <a:gd name="connsiteY1" fmla="*/ 0 h 3878648"/>
              <a:gd name="connsiteX2" fmla="*/ 1975888 w 1982680"/>
              <a:gd name="connsiteY2" fmla="*/ 203497 h 3878648"/>
              <a:gd name="connsiteX3" fmla="*/ 116703 w 1982680"/>
              <a:gd name="connsiteY3" fmla="*/ 3788532 h 3878648"/>
              <a:gd name="connsiteX4" fmla="*/ 0 w 1982680"/>
              <a:gd name="connsiteY4" fmla="*/ 3878648 h 3878648"/>
              <a:gd name="connsiteX5" fmla="*/ 0 w 1982680"/>
              <a:gd name="connsiteY5" fmla="*/ 3878647 h 3878648"/>
              <a:gd name="connsiteX6" fmla="*/ 116703 w 1982680"/>
              <a:gd name="connsiteY6" fmla="*/ 3788531 h 3878648"/>
              <a:gd name="connsiteX7" fmla="*/ 1975888 w 1982680"/>
              <a:gd name="connsiteY7" fmla="*/ 203496 h 3878648"/>
              <a:gd name="connsiteX8" fmla="*/ 1982680 w 1982680"/>
              <a:gd name="connsiteY8" fmla="*/ 0 h 38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2680" h="3878648">
                <a:moveTo>
                  <a:pt x="1982680" y="0"/>
                </a:moveTo>
                <a:lnTo>
                  <a:pt x="1982680" y="0"/>
                </a:lnTo>
                <a:lnTo>
                  <a:pt x="1975888" y="203497"/>
                </a:lnTo>
                <a:cubicBezTo>
                  <a:pt x="1880715" y="1602597"/>
                  <a:pt x="1202860" y="2894633"/>
                  <a:pt x="116703" y="3788532"/>
                </a:cubicBezTo>
                <a:lnTo>
                  <a:pt x="0" y="3878648"/>
                </a:lnTo>
                <a:lnTo>
                  <a:pt x="0" y="3878647"/>
                </a:lnTo>
                <a:lnTo>
                  <a:pt x="116703" y="3788531"/>
                </a:lnTo>
                <a:cubicBezTo>
                  <a:pt x="1202860" y="2894632"/>
                  <a:pt x="1880715" y="1602596"/>
                  <a:pt x="1975888" y="203496"/>
                </a:cubicBezTo>
                <a:lnTo>
                  <a:pt x="1982680" y="0"/>
                </a:lnTo>
                <a:close/>
              </a:path>
            </a:pathLst>
          </a:cu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tx1"/>
              </a:solidFill>
            </a:endParaRPr>
          </a:p>
        </p:txBody>
      </p:sp>
    </p:spTree>
    <p:extLst>
      <p:ext uri="{BB962C8B-B14F-4D97-AF65-F5344CB8AC3E}">
        <p14:creationId xmlns:p14="http://schemas.microsoft.com/office/powerpoint/2010/main" val="3126238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纯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B59E99E5-3D04-48C8-8C25-11D9E0A634CD}"/>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3774908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rgbClr val="A40000"/>
        </a:solidFill>
        <a:effectLst/>
      </p:bgPr>
    </p:bg>
    <p:spTree>
      <p:nvGrpSpPr>
        <p:cNvPr id="1" name=""/>
        <p:cNvGrpSpPr/>
        <p:nvPr/>
      </p:nvGrpSpPr>
      <p:grpSpPr>
        <a:xfrm>
          <a:off x="0" y="0"/>
          <a:ext cx="0" cy="0"/>
          <a:chOff x="0" y="0"/>
          <a:chExt cx="0" cy="0"/>
        </a:xfrm>
      </p:grpSpPr>
      <p:sp>
        <p:nvSpPr>
          <p:cNvPr id="13" name="不完整圆 12">
            <a:extLst>
              <a:ext uri="{FF2B5EF4-FFF2-40B4-BE49-F238E27FC236}">
                <a16:creationId xmlns:a16="http://schemas.microsoft.com/office/drawing/2014/main" id="{8475BB8E-ABDA-42C1-8534-A439839F4AFE}"/>
              </a:ext>
            </a:extLst>
          </p:cNvPr>
          <p:cNvSpPr/>
          <p:nvPr userDrawn="1"/>
        </p:nvSpPr>
        <p:spPr>
          <a:xfrm rot="16200000">
            <a:off x="3763109" y="-5413917"/>
            <a:ext cx="10279181" cy="10553507"/>
          </a:xfrm>
          <a:prstGeom prst="pie">
            <a:avLst>
              <a:gd name="adj1" fmla="val 5396264"/>
              <a:gd name="adj2" fmla="val 16197194"/>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不完整圆 13">
            <a:extLst>
              <a:ext uri="{FF2B5EF4-FFF2-40B4-BE49-F238E27FC236}">
                <a16:creationId xmlns:a16="http://schemas.microsoft.com/office/drawing/2014/main" id="{B2852103-81FB-4AE2-AE8A-EC0E58FCEA73}"/>
              </a:ext>
            </a:extLst>
          </p:cNvPr>
          <p:cNvSpPr/>
          <p:nvPr userDrawn="1"/>
        </p:nvSpPr>
        <p:spPr>
          <a:xfrm>
            <a:off x="7156546" y="1581246"/>
            <a:ext cx="10553507" cy="10553507"/>
          </a:xfrm>
          <a:prstGeom prst="pie">
            <a:avLst>
              <a:gd name="adj1" fmla="val 10804421"/>
              <a:gd name="adj2" fmla="val 162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6" name="图片 15">
            <a:extLst>
              <a:ext uri="{FF2B5EF4-FFF2-40B4-BE49-F238E27FC236}">
                <a16:creationId xmlns:a16="http://schemas.microsoft.com/office/drawing/2014/main" id="{36630DFA-0FAF-4302-A188-320C0BF52FCC}"/>
              </a:ext>
            </a:extLst>
          </p:cNvPr>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00000" contrast="20000"/>
                    </a14:imgEffect>
                  </a14:imgLayer>
                </a14:imgProps>
              </a:ext>
              <a:ext uri="{28A0092B-C50C-407E-A947-70E740481C1C}">
                <a14:useLocalDpi xmlns:a14="http://schemas.microsoft.com/office/drawing/2010/main"/>
              </a:ext>
            </a:extLst>
          </a:blip>
          <a:srcRect t="-39299"/>
          <a:stretch/>
        </p:blipFill>
        <p:spPr>
          <a:xfrm>
            <a:off x="8348555" y="2256420"/>
            <a:ext cx="2626310" cy="455772"/>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1293661" y="2078924"/>
            <a:ext cx="9706608" cy="1066800"/>
          </a:xfrm>
          <a:prstGeom prst="rect">
            <a:avLst/>
          </a:prstGeom>
        </p:spPr>
        <p:txBody>
          <a:bodyPr anchor="ctr"/>
          <a:lstStyle>
            <a:lvl1pPr marL="0" indent="0" algn="l">
              <a:lnSpc>
                <a:spcPct val="100000"/>
              </a:lnSpc>
              <a:buNone/>
              <a:defRPr lang="zh-CN" altLang="en-US" sz="6000" b="1" kern="1200" dirty="0">
                <a:gradFill flip="none" rotWithShape="1">
                  <a:gsLst>
                    <a:gs pos="0">
                      <a:srgbClr val="FFFFFF"/>
                    </a:gs>
                    <a:gs pos="90000">
                      <a:srgbClr val="FFD871"/>
                    </a:gs>
                  </a:gsLst>
                  <a:lin ang="5400000" scaled="0"/>
                  <a:tileRect/>
                </a:gradFill>
                <a:effectLst/>
                <a:latin typeface="+mj-ea"/>
                <a:ea typeface="+mn-ea"/>
                <a:cs typeface="+mn-cs"/>
              </a:defRPr>
            </a:lvl1pPr>
          </a:lstStyle>
          <a:p>
            <a:pPr lvl="0"/>
            <a:endParaRPr lang="zh-CN" altLang="en-US" dirty="0"/>
          </a:p>
        </p:txBody>
      </p:sp>
      <p:cxnSp>
        <p:nvCxnSpPr>
          <p:cNvPr id="3" name="直接连接符 2">
            <a:extLst>
              <a:ext uri="{FF2B5EF4-FFF2-40B4-BE49-F238E27FC236}">
                <a16:creationId xmlns:a16="http://schemas.microsoft.com/office/drawing/2014/main" id="{61286991-ADFA-4EBB-80CB-E056F78F54FB}"/>
              </a:ext>
            </a:extLst>
          </p:cNvPr>
          <p:cNvCxnSpPr>
            <a:cxnSpLocks/>
          </p:cNvCxnSpPr>
          <p:nvPr userDrawn="1"/>
        </p:nvCxnSpPr>
        <p:spPr>
          <a:xfrm>
            <a:off x="1305810" y="3244757"/>
            <a:ext cx="9694459" cy="0"/>
          </a:xfrm>
          <a:prstGeom prst="line">
            <a:avLst/>
          </a:prstGeom>
          <a:ln w="6350">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7EC30B7-B8A2-446D-B559-102A9C905F0A}"/>
              </a:ext>
            </a:extLst>
          </p:cNvPr>
          <p:cNvSpPr/>
          <p:nvPr userDrawn="1"/>
        </p:nvSpPr>
        <p:spPr>
          <a:xfrm flipV="1">
            <a:off x="1" y="1283700"/>
            <a:ext cx="406400" cy="3597655"/>
          </a:xfrm>
          <a:custGeom>
            <a:avLst/>
            <a:gdLst>
              <a:gd name="connsiteX0" fmla="*/ 0 w 589045"/>
              <a:gd name="connsiteY0" fmla="*/ 0 h 4267197"/>
              <a:gd name="connsiteX1" fmla="*/ 589045 w 589045"/>
              <a:gd name="connsiteY1" fmla="*/ 0 h 4267197"/>
              <a:gd name="connsiteX2" fmla="*/ 589045 w 589045"/>
              <a:gd name="connsiteY2" fmla="*/ 4267197 h 4267197"/>
              <a:gd name="connsiteX3" fmla="*/ 0 w 589045"/>
              <a:gd name="connsiteY3" fmla="*/ 4267197 h 4267197"/>
              <a:gd name="connsiteX4" fmla="*/ 0 w 589045"/>
              <a:gd name="connsiteY4" fmla="*/ 0 h 4267197"/>
              <a:gd name="connsiteX0" fmla="*/ 0 w 589045"/>
              <a:gd name="connsiteY0" fmla="*/ 0 h 4267197"/>
              <a:gd name="connsiteX1" fmla="*/ 589045 w 589045"/>
              <a:gd name="connsiteY1" fmla="*/ 0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89045 w 589045"/>
              <a:gd name="connsiteY1" fmla="*/ 431800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64244 w 589045"/>
              <a:gd name="connsiteY1" fmla="*/ 345173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73448 w 589045"/>
              <a:gd name="connsiteY1" fmla="*/ 341407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64244 w 589045"/>
              <a:gd name="connsiteY1" fmla="*/ 337641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64244 w 589045"/>
              <a:gd name="connsiteY1" fmla="*/ 322578 h 4267197"/>
              <a:gd name="connsiteX2" fmla="*/ 589045 w 589045"/>
              <a:gd name="connsiteY2" fmla="*/ 3886197 h 4267197"/>
              <a:gd name="connsiteX3" fmla="*/ 0 w 589045"/>
              <a:gd name="connsiteY3" fmla="*/ 4267197 h 4267197"/>
              <a:gd name="connsiteX4" fmla="*/ 0 w 589045"/>
              <a:gd name="connsiteY4" fmla="*/ 0 h 4267197"/>
              <a:gd name="connsiteX0" fmla="*/ 0 w 589045"/>
              <a:gd name="connsiteY0" fmla="*/ 0 h 4267197"/>
              <a:gd name="connsiteX1" fmla="*/ 587254 w 589045"/>
              <a:gd name="connsiteY1" fmla="*/ 345173 h 4267197"/>
              <a:gd name="connsiteX2" fmla="*/ 589045 w 589045"/>
              <a:gd name="connsiteY2" fmla="*/ 3886197 h 4267197"/>
              <a:gd name="connsiteX3" fmla="*/ 0 w 589045"/>
              <a:gd name="connsiteY3" fmla="*/ 4267197 h 4267197"/>
              <a:gd name="connsiteX4" fmla="*/ 0 w 589045"/>
              <a:gd name="connsiteY4" fmla="*/ 0 h 4267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045" h="4267197">
                <a:moveTo>
                  <a:pt x="0" y="0"/>
                </a:moveTo>
                <a:lnTo>
                  <a:pt x="587254" y="345173"/>
                </a:lnTo>
                <a:lnTo>
                  <a:pt x="589045" y="3886197"/>
                </a:lnTo>
                <a:lnTo>
                  <a:pt x="0" y="4267197"/>
                </a:lnTo>
                <a:lnTo>
                  <a:pt x="0" y="0"/>
                </a:lnTo>
                <a:close/>
              </a:path>
            </a:pathLst>
          </a:cu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pic>
        <p:nvPicPr>
          <p:cNvPr id="12" name="图片 11">
            <a:extLst>
              <a:ext uri="{FF2B5EF4-FFF2-40B4-BE49-F238E27FC236}">
                <a16:creationId xmlns:a16="http://schemas.microsoft.com/office/drawing/2014/main" id="{8A7F5046-610D-43AA-BEA7-4A1920674882}"/>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201082" y="2761661"/>
            <a:ext cx="2895851" cy="256054"/>
          </a:xfrm>
          <a:prstGeom prst="rect">
            <a:avLst/>
          </a:prstGeom>
        </p:spPr>
      </p:pic>
      <p:sp>
        <p:nvSpPr>
          <p:cNvPr id="15" name="矩形 14">
            <a:extLst>
              <a:ext uri="{FF2B5EF4-FFF2-40B4-BE49-F238E27FC236}">
                <a16:creationId xmlns:a16="http://schemas.microsoft.com/office/drawing/2014/main" id="{5B704955-7D18-4AF8-820C-E8836BD8293C}"/>
              </a:ext>
            </a:extLst>
          </p:cNvPr>
          <p:cNvSpPr/>
          <p:nvPr userDrawn="1"/>
        </p:nvSpPr>
        <p:spPr>
          <a:xfrm rot="10800000" flipV="1">
            <a:off x="308452" y="1532761"/>
            <a:ext cx="99108" cy="3125726"/>
          </a:xfrm>
          <a:custGeom>
            <a:avLst/>
            <a:gdLst>
              <a:gd name="connsiteX0" fmla="*/ 0 w 99108"/>
              <a:gd name="connsiteY0" fmla="*/ 0 h 2956657"/>
              <a:gd name="connsiteX1" fmla="*/ 99108 w 99108"/>
              <a:gd name="connsiteY1" fmla="*/ 0 h 2956657"/>
              <a:gd name="connsiteX2" fmla="*/ 99108 w 99108"/>
              <a:gd name="connsiteY2" fmla="*/ 2956657 h 2956657"/>
              <a:gd name="connsiteX3" fmla="*/ 0 w 99108"/>
              <a:gd name="connsiteY3" fmla="*/ 2956657 h 2956657"/>
              <a:gd name="connsiteX4" fmla="*/ 0 w 99108"/>
              <a:gd name="connsiteY4" fmla="*/ 0 h 2956657"/>
              <a:gd name="connsiteX0" fmla="*/ 0 w 99108"/>
              <a:gd name="connsiteY0" fmla="*/ 71438 h 3028095"/>
              <a:gd name="connsiteX1" fmla="*/ 99108 w 99108"/>
              <a:gd name="connsiteY1" fmla="*/ 0 h 3028095"/>
              <a:gd name="connsiteX2" fmla="*/ 99108 w 99108"/>
              <a:gd name="connsiteY2" fmla="*/ 3028095 h 3028095"/>
              <a:gd name="connsiteX3" fmla="*/ 0 w 99108"/>
              <a:gd name="connsiteY3" fmla="*/ 3028095 h 3028095"/>
              <a:gd name="connsiteX4" fmla="*/ 0 w 99108"/>
              <a:gd name="connsiteY4" fmla="*/ 71438 h 3028095"/>
              <a:gd name="connsiteX0" fmla="*/ 0 w 99108"/>
              <a:gd name="connsiteY0" fmla="*/ 71438 h 3125726"/>
              <a:gd name="connsiteX1" fmla="*/ 99108 w 99108"/>
              <a:gd name="connsiteY1" fmla="*/ 0 h 3125726"/>
              <a:gd name="connsiteX2" fmla="*/ 99108 w 99108"/>
              <a:gd name="connsiteY2" fmla="*/ 3125726 h 3125726"/>
              <a:gd name="connsiteX3" fmla="*/ 0 w 99108"/>
              <a:gd name="connsiteY3" fmla="*/ 3028095 h 3125726"/>
              <a:gd name="connsiteX4" fmla="*/ 0 w 99108"/>
              <a:gd name="connsiteY4" fmla="*/ 71438 h 3125726"/>
              <a:gd name="connsiteX0" fmla="*/ 0 w 99108"/>
              <a:gd name="connsiteY0" fmla="*/ 71438 h 3125726"/>
              <a:gd name="connsiteX1" fmla="*/ 99108 w 99108"/>
              <a:gd name="connsiteY1" fmla="*/ 0 h 3125726"/>
              <a:gd name="connsiteX2" fmla="*/ 99108 w 99108"/>
              <a:gd name="connsiteY2" fmla="*/ 3125726 h 3125726"/>
              <a:gd name="connsiteX3" fmla="*/ 0 w 99108"/>
              <a:gd name="connsiteY3" fmla="*/ 3047145 h 3125726"/>
              <a:gd name="connsiteX4" fmla="*/ 0 w 99108"/>
              <a:gd name="connsiteY4" fmla="*/ 71438 h 312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08" h="3125726">
                <a:moveTo>
                  <a:pt x="0" y="71438"/>
                </a:moveTo>
                <a:lnTo>
                  <a:pt x="99108" y="0"/>
                </a:lnTo>
                <a:lnTo>
                  <a:pt x="99108" y="3125726"/>
                </a:lnTo>
                <a:lnTo>
                  <a:pt x="0" y="3047145"/>
                </a:lnTo>
                <a:lnTo>
                  <a:pt x="0" y="71438"/>
                </a:lnTo>
                <a:close/>
              </a:path>
            </a:pathLst>
          </a:custGeom>
          <a:gradFill flip="none" rotWithShape="1">
            <a:gsLst>
              <a:gs pos="0">
                <a:schemeClr val="accent2">
                  <a:lumMod val="75000"/>
                  <a:alpha val="80000"/>
                </a:schemeClr>
              </a:gs>
              <a:gs pos="17000">
                <a:schemeClr val="tx2">
                  <a:lumMod val="50000"/>
                  <a:lumOff val="50000"/>
                </a:schemeClr>
              </a:gs>
              <a:gs pos="24000">
                <a:schemeClr val="accent2">
                  <a:lumMod val="60000"/>
                  <a:lumOff val="40000"/>
                </a:schemeClr>
              </a:gs>
              <a:gs pos="100000">
                <a:schemeClr val="accent2">
                  <a:alpha val="90000"/>
                </a:schemeClr>
              </a:gs>
              <a:gs pos="52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02446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封面">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11A73EE-4D99-41E8-859A-EF1FC72FADD8}"/>
              </a:ext>
            </a:extLst>
          </p:cNvPr>
          <p:cNvSpPr/>
          <p:nvPr userDrawn="1"/>
        </p:nvSpPr>
        <p:spPr>
          <a:xfrm>
            <a:off x="0" y="0"/>
            <a:ext cx="12192000" cy="6858000"/>
          </a:xfrm>
          <a:prstGeom prst="rect">
            <a:avLst/>
          </a:prstGeom>
          <a:solidFill>
            <a:srgbClr val="9F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不完整圆 4">
            <a:extLst>
              <a:ext uri="{FF2B5EF4-FFF2-40B4-BE49-F238E27FC236}">
                <a16:creationId xmlns:a16="http://schemas.microsoft.com/office/drawing/2014/main" id="{CDA9F6CE-905D-48B1-93FB-843D0ADE1F44}"/>
              </a:ext>
            </a:extLst>
          </p:cNvPr>
          <p:cNvSpPr/>
          <p:nvPr userDrawn="1"/>
        </p:nvSpPr>
        <p:spPr>
          <a:xfrm>
            <a:off x="7156550" y="1591406"/>
            <a:ext cx="5043070" cy="5266594"/>
          </a:xfrm>
          <a:custGeom>
            <a:avLst/>
            <a:gdLst>
              <a:gd name="connsiteX0" fmla="*/ 4 w 10553507"/>
              <a:gd name="connsiteY0" fmla="*/ 5269968 h 10553507"/>
              <a:gd name="connsiteX1" fmla="*/ 5276754 w 10553507"/>
              <a:gd name="connsiteY1" fmla="*/ 0 h 10553507"/>
              <a:gd name="connsiteX2" fmla="*/ 5276754 w 10553507"/>
              <a:gd name="connsiteY2" fmla="*/ 5276754 h 10553507"/>
              <a:gd name="connsiteX3" fmla="*/ 4 w 10553507"/>
              <a:gd name="connsiteY3" fmla="*/ 5269968 h 10553507"/>
              <a:gd name="connsiteX0" fmla="*/ 0 w 5276750"/>
              <a:gd name="connsiteY0" fmla="*/ 5269968 h 5276754"/>
              <a:gd name="connsiteX1" fmla="*/ 5276750 w 5276750"/>
              <a:gd name="connsiteY1" fmla="*/ 0 h 5276754"/>
              <a:gd name="connsiteX2" fmla="*/ 5043070 w 5276750"/>
              <a:gd name="connsiteY2" fmla="*/ 5276754 h 5276754"/>
              <a:gd name="connsiteX3" fmla="*/ 0 w 5276750"/>
              <a:gd name="connsiteY3" fmla="*/ 5269968 h 5276754"/>
              <a:gd name="connsiteX0" fmla="*/ 0 w 5043070"/>
              <a:gd name="connsiteY0" fmla="*/ 5259808 h 5266594"/>
              <a:gd name="connsiteX1" fmla="*/ 5032910 w 5043070"/>
              <a:gd name="connsiteY1" fmla="*/ 0 h 5266594"/>
              <a:gd name="connsiteX2" fmla="*/ 5043070 w 5043070"/>
              <a:gd name="connsiteY2" fmla="*/ 5266594 h 5266594"/>
              <a:gd name="connsiteX3" fmla="*/ 0 w 5043070"/>
              <a:gd name="connsiteY3" fmla="*/ 5259808 h 5266594"/>
            </a:gdLst>
            <a:ahLst/>
            <a:cxnLst>
              <a:cxn ang="0">
                <a:pos x="connsiteX0" y="connsiteY0"/>
              </a:cxn>
              <a:cxn ang="0">
                <a:pos x="connsiteX1" y="connsiteY1"/>
              </a:cxn>
              <a:cxn ang="0">
                <a:pos x="connsiteX2" y="connsiteY2"/>
              </a:cxn>
              <a:cxn ang="0">
                <a:pos x="connsiteX3" y="connsiteY3"/>
              </a:cxn>
            </a:cxnLst>
            <a:rect l="l" t="t" r="r" b="b"/>
            <a:pathLst>
              <a:path w="5043070" h="5266594">
                <a:moveTo>
                  <a:pt x="0" y="5259808"/>
                </a:moveTo>
                <a:cubicBezTo>
                  <a:pt x="3744" y="2348189"/>
                  <a:pt x="2121289" y="0"/>
                  <a:pt x="5032910" y="0"/>
                </a:cubicBezTo>
                <a:cubicBezTo>
                  <a:pt x="5036297" y="1755531"/>
                  <a:pt x="5039683" y="3511063"/>
                  <a:pt x="5043070" y="5266594"/>
                </a:cubicBezTo>
                <a:lnTo>
                  <a:pt x="0" y="52598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a:extLst>
              <a:ext uri="{FF2B5EF4-FFF2-40B4-BE49-F238E27FC236}">
                <a16:creationId xmlns:a16="http://schemas.microsoft.com/office/drawing/2014/main" id="{ABE27AF6-1A35-466C-B3F6-CC94FE543274}"/>
              </a:ext>
            </a:extLst>
          </p:cNvPr>
          <p:cNvSpPr/>
          <p:nvPr userDrawn="1"/>
        </p:nvSpPr>
        <p:spPr>
          <a:xfrm>
            <a:off x="3630647" y="0"/>
            <a:ext cx="8561352" cy="5002427"/>
          </a:xfrm>
          <a:custGeom>
            <a:avLst/>
            <a:gdLst>
              <a:gd name="connsiteX0" fmla="*/ 0 w 10544032"/>
              <a:gd name="connsiteY0" fmla="*/ 0 h 5002427"/>
              <a:gd name="connsiteX1" fmla="*/ 8561352 w 10544032"/>
              <a:gd name="connsiteY1" fmla="*/ 0 h 5002427"/>
              <a:gd name="connsiteX2" fmla="*/ 10544032 w 10544032"/>
              <a:gd name="connsiteY2" fmla="*/ 0 h 5002427"/>
              <a:gd name="connsiteX3" fmla="*/ 10537240 w 10544032"/>
              <a:gd name="connsiteY3" fmla="*/ 203496 h 5002427"/>
              <a:gd name="connsiteX4" fmla="*/ 8678055 w 10544032"/>
              <a:gd name="connsiteY4" fmla="*/ 3788531 h 5002427"/>
              <a:gd name="connsiteX5" fmla="*/ 8561352 w 10544032"/>
              <a:gd name="connsiteY5" fmla="*/ 3878647 h 5002427"/>
              <a:gd name="connsiteX6" fmla="*/ 8561352 w 10544032"/>
              <a:gd name="connsiteY6" fmla="*/ 3878648 h 5002427"/>
              <a:gd name="connsiteX7" fmla="*/ 8420234 w 10544032"/>
              <a:gd name="connsiteY7" fmla="*/ 3987616 h 5002427"/>
              <a:gd name="connsiteX8" fmla="*/ 7863011 w 10544032"/>
              <a:gd name="connsiteY8" fmla="*/ 4340200 h 5002427"/>
              <a:gd name="connsiteX9" fmla="*/ 2689727 w 10544032"/>
              <a:gd name="connsiteY9" fmla="*/ 4344930 h 5002427"/>
              <a:gd name="connsiteX10" fmla="*/ 7554 w 10544032"/>
              <a:gd name="connsiteY10" fmla="*/ 213490 h 5002427"/>
              <a:gd name="connsiteX11" fmla="*/ 0 w 10544032"/>
              <a:gd name="connsiteY11" fmla="*/ 0 h 5002427"/>
              <a:gd name="connsiteX0" fmla="*/ 0 w 10544032"/>
              <a:gd name="connsiteY0" fmla="*/ 0 h 5002427"/>
              <a:gd name="connsiteX1" fmla="*/ 8561352 w 10544032"/>
              <a:gd name="connsiteY1" fmla="*/ 0 h 5002427"/>
              <a:gd name="connsiteX2" fmla="*/ 10544032 w 10544032"/>
              <a:gd name="connsiteY2" fmla="*/ 0 h 5002427"/>
              <a:gd name="connsiteX3" fmla="*/ 8678055 w 10544032"/>
              <a:gd name="connsiteY3" fmla="*/ 3788531 h 5002427"/>
              <a:gd name="connsiteX4" fmla="*/ 8561352 w 10544032"/>
              <a:gd name="connsiteY4" fmla="*/ 3878647 h 5002427"/>
              <a:gd name="connsiteX5" fmla="*/ 8561352 w 10544032"/>
              <a:gd name="connsiteY5" fmla="*/ 3878648 h 5002427"/>
              <a:gd name="connsiteX6" fmla="*/ 8420234 w 10544032"/>
              <a:gd name="connsiteY6" fmla="*/ 3987616 h 5002427"/>
              <a:gd name="connsiteX7" fmla="*/ 7863011 w 10544032"/>
              <a:gd name="connsiteY7" fmla="*/ 4340200 h 5002427"/>
              <a:gd name="connsiteX8" fmla="*/ 2689727 w 10544032"/>
              <a:gd name="connsiteY8" fmla="*/ 4344930 h 5002427"/>
              <a:gd name="connsiteX9" fmla="*/ 7554 w 10544032"/>
              <a:gd name="connsiteY9" fmla="*/ 213490 h 5002427"/>
              <a:gd name="connsiteX10" fmla="*/ 0 w 10544032"/>
              <a:gd name="connsiteY10" fmla="*/ 0 h 5002427"/>
              <a:gd name="connsiteX0" fmla="*/ 0 w 8678055"/>
              <a:gd name="connsiteY0" fmla="*/ 0 h 5002427"/>
              <a:gd name="connsiteX1" fmla="*/ 8561352 w 8678055"/>
              <a:gd name="connsiteY1" fmla="*/ 0 h 5002427"/>
              <a:gd name="connsiteX2" fmla="*/ 8678055 w 8678055"/>
              <a:gd name="connsiteY2" fmla="*/ 3788531 h 5002427"/>
              <a:gd name="connsiteX3" fmla="*/ 8561352 w 8678055"/>
              <a:gd name="connsiteY3" fmla="*/ 3878647 h 5002427"/>
              <a:gd name="connsiteX4" fmla="*/ 8561352 w 8678055"/>
              <a:gd name="connsiteY4" fmla="*/ 3878648 h 5002427"/>
              <a:gd name="connsiteX5" fmla="*/ 8420234 w 8678055"/>
              <a:gd name="connsiteY5" fmla="*/ 3987616 h 5002427"/>
              <a:gd name="connsiteX6" fmla="*/ 7863011 w 8678055"/>
              <a:gd name="connsiteY6" fmla="*/ 4340200 h 5002427"/>
              <a:gd name="connsiteX7" fmla="*/ 2689727 w 8678055"/>
              <a:gd name="connsiteY7" fmla="*/ 4344930 h 5002427"/>
              <a:gd name="connsiteX8" fmla="*/ 7554 w 8678055"/>
              <a:gd name="connsiteY8" fmla="*/ 213490 h 5002427"/>
              <a:gd name="connsiteX9" fmla="*/ 0 w 8678055"/>
              <a:gd name="connsiteY9" fmla="*/ 0 h 5002427"/>
              <a:gd name="connsiteX0" fmla="*/ 0 w 8561352"/>
              <a:gd name="connsiteY0" fmla="*/ 0 h 5002427"/>
              <a:gd name="connsiteX1" fmla="*/ 8561352 w 8561352"/>
              <a:gd name="connsiteY1" fmla="*/ 0 h 5002427"/>
              <a:gd name="connsiteX2" fmla="*/ 8561352 w 8561352"/>
              <a:gd name="connsiteY2" fmla="*/ 3878647 h 5002427"/>
              <a:gd name="connsiteX3" fmla="*/ 8561352 w 8561352"/>
              <a:gd name="connsiteY3" fmla="*/ 3878648 h 5002427"/>
              <a:gd name="connsiteX4" fmla="*/ 8420234 w 8561352"/>
              <a:gd name="connsiteY4" fmla="*/ 3987616 h 5002427"/>
              <a:gd name="connsiteX5" fmla="*/ 7863011 w 8561352"/>
              <a:gd name="connsiteY5" fmla="*/ 4340200 h 5002427"/>
              <a:gd name="connsiteX6" fmla="*/ 2689727 w 8561352"/>
              <a:gd name="connsiteY6" fmla="*/ 4344930 h 5002427"/>
              <a:gd name="connsiteX7" fmla="*/ 7554 w 8561352"/>
              <a:gd name="connsiteY7" fmla="*/ 213490 h 5002427"/>
              <a:gd name="connsiteX8" fmla="*/ 0 w 8561352"/>
              <a:gd name="connsiteY8" fmla="*/ 0 h 500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61352" h="5002427">
                <a:moveTo>
                  <a:pt x="0" y="0"/>
                </a:moveTo>
                <a:lnTo>
                  <a:pt x="8561352" y="0"/>
                </a:lnTo>
                <a:lnTo>
                  <a:pt x="8561352" y="3878647"/>
                </a:lnTo>
                <a:lnTo>
                  <a:pt x="8561352" y="3878648"/>
                </a:lnTo>
                <a:lnTo>
                  <a:pt x="8420234" y="3987616"/>
                </a:lnTo>
                <a:cubicBezTo>
                  <a:pt x="8243628" y="4115451"/>
                  <a:pt x="8057675" y="4233332"/>
                  <a:pt x="7863011" y="4340200"/>
                </a:cubicBezTo>
                <a:cubicBezTo>
                  <a:pt x="6257722" y="5221482"/>
                  <a:pt x="4296712" y="5223275"/>
                  <a:pt x="2689727" y="4344930"/>
                </a:cubicBezTo>
                <a:cubicBezTo>
                  <a:pt x="1130886" y="3492899"/>
                  <a:pt x="128127" y="1935106"/>
                  <a:pt x="7554" y="213490"/>
                </a:cubicBezTo>
                <a:lnTo>
                  <a:pt x="0" y="0"/>
                </a:lnTo>
                <a:close/>
              </a:path>
            </a:pathLst>
          </a:cu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tx1"/>
              </a:solidFill>
            </a:endParaRPr>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893861"/>
            <a:ext cx="10052879" cy="943471"/>
          </a:xfrm>
          <a:prstGeom prst="rect">
            <a:avLst/>
          </a:prstGeom>
        </p:spPr>
        <p:txBody>
          <a:bodyPr anchor="ctr">
            <a:noAutofit/>
          </a:bodyPr>
          <a:lstStyle>
            <a:lvl1pPr marL="0" algn="l" defTabSz="914400" rtl="0" eaLnBrk="1" latinLnBrk="0" hangingPunct="1">
              <a:lnSpc>
                <a:spcPct val="110000"/>
              </a:lnSpc>
              <a:spcBef>
                <a:spcPct val="0"/>
              </a:spcBef>
              <a:buNone/>
              <a:defRPr lang="zh-CN" altLang="en-US" sz="6600" b="1" kern="12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cs typeface="+mn-cs"/>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281914"/>
            <a:ext cx="10052879" cy="598488"/>
          </a:xfrm>
          <a:prstGeom prst="rect">
            <a:avLst/>
          </a:prstGeom>
        </p:spPr>
        <p:txBody>
          <a:bodyPr anchor="ctr"/>
          <a:lstStyle>
            <a:lvl1pPr marL="0" indent="0" algn="l">
              <a:lnSpc>
                <a:spcPct val="100000"/>
              </a:lnSpc>
              <a:buNone/>
              <a:defRPr lang="zh-CN" altLang="en-US" sz="3200" kern="12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cs typeface="+mn-cs"/>
              </a:defRPr>
            </a:lvl1pPr>
          </a:lstStyle>
          <a:p>
            <a:pPr lvl="0"/>
            <a:endParaRPr lang="zh-CN" altLang="en-US" dirty="0"/>
          </a:p>
        </p:txBody>
      </p:sp>
      <p:pic>
        <p:nvPicPr>
          <p:cNvPr id="23" name="图片 22">
            <a:extLst>
              <a:ext uri="{FF2B5EF4-FFF2-40B4-BE49-F238E27FC236}">
                <a16:creationId xmlns:a16="http://schemas.microsoft.com/office/drawing/2014/main" id="{1E28191C-A829-44A4-9442-F5702317691D}"/>
              </a:ext>
            </a:extLst>
          </p:cNvPr>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02700" y="328718"/>
            <a:ext cx="2626310" cy="455772"/>
          </a:xfrm>
          <a:prstGeom prst="rect">
            <a:avLst/>
          </a:prstGeom>
        </p:spPr>
      </p:pic>
      <p:sp>
        <p:nvSpPr>
          <p:cNvPr id="52" name="文本占位符 31">
            <a:extLst>
              <a:ext uri="{FF2B5EF4-FFF2-40B4-BE49-F238E27FC236}">
                <a16:creationId xmlns:a16="http://schemas.microsoft.com/office/drawing/2014/main" id="{F14E1190-9D41-4B1D-AB87-AB168C19D727}"/>
              </a:ext>
            </a:extLst>
          </p:cNvPr>
          <p:cNvSpPr>
            <a:spLocks noGrp="1"/>
          </p:cNvSpPr>
          <p:nvPr>
            <p:ph type="body" sz="quarter" idx="12" hasCustomPrompt="1"/>
          </p:nvPr>
        </p:nvSpPr>
        <p:spPr>
          <a:xfrm>
            <a:off x="1069561" y="4031251"/>
            <a:ext cx="10052879" cy="598488"/>
          </a:xfrm>
          <a:prstGeom prst="rect">
            <a:avLst/>
          </a:prstGeom>
        </p:spPr>
        <p:txBody>
          <a:bodyPr anchor="ctr"/>
          <a:lstStyle>
            <a:lvl1pPr marL="0" indent="0" algn="l">
              <a:lnSpc>
                <a:spcPct val="100000"/>
              </a:lnSpc>
              <a:buNone/>
              <a:defRPr sz="1800" b="0" spc="300">
                <a:solidFill>
                  <a:schemeClr val="bg1"/>
                </a:solidFill>
              </a:defRPr>
            </a:lvl1pPr>
          </a:lstStyle>
          <a:p>
            <a:pPr lvl="0"/>
            <a:r>
              <a:rPr lang="en-US" altLang="zh-CN" dirty="0"/>
              <a:t>2021</a:t>
            </a:r>
            <a:r>
              <a:rPr lang="zh-CN" altLang="en-US" dirty="0"/>
              <a:t>年</a:t>
            </a:r>
            <a:r>
              <a:rPr lang="en-US" altLang="zh-CN" dirty="0"/>
              <a:t>11</a:t>
            </a:r>
            <a:r>
              <a:rPr lang="zh-CN" altLang="en-US" dirty="0"/>
              <a:t>月</a:t>
            </a:r>
            <a:r>
              <a:rPr lang="en-US" altLang="zh-CN" dirty="0"/>
              <a:t>5</a:t>
            </a:r>
            <a:r>
              <a:rPr lang="zh-CN" altLang="en-US" dirty="0"/>
              <a:t>日</a:t>
            </a:r>
          </a:p>
        </p:txBody>
      </p:sp>
      <p:pic>
        <p:nvPicPr>
          <p:cNvPr id="13" name="图片 12">
            <a:extLst>
              <a:ext uri="{FF2B5EF4-FFF2-40B4-BE49-F238E27FC236}">
                <a16:creationId xmlns:a16="http://schemas.microsoft.com/office/drawing/2014/main" id="{BFC95ABC-DF90-4937-BA14-AA97EA8A2155}"/>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813549" y="820639"/>
            <a:ext cx="2895851" cy="256054"/>
          </a:xfrm>
          <a:prstGeom prst="rect">
            <a:avLst/>
          </a:prstGeom>
        </p:spPr>
      </p:pic>
    </p:spTree>
    <p:extLst>
      <p:ext uri="{BB962C8B-B14F-4D97-AF65-F5344CB8AC3E}">
        <p14:creationId xmlns:p14="http://schemas.microsoft.com/office/powerpoint/2010/main" val="4203827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封面">
    <p:bg>
      <p:bgPr>
        <a:solidFill>
          <a:srgbClr val="9F0811"/>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5427D51-3072-42A5-99BB-4905C8BC65D0}"/>
              </a:ext>
            </a:extLst>
          </p:cNvPr>
          <p:cNvGrpSpPr/>
          <p:nvPr userDrawn="1"/>
        </p:nvGrpSpPr>
        <p:grpSpPr>
          <a:xfrm>
            <a:off x="-2" y="-1462"/>
            <a:ext cx="12192001" cy="6859462"/>
            <a:chOff x="8633219" y="-1523321"/>
            <a:chExt cx="6917659" cy="3880402"/>
          </a:xfrm>
        </p:grpSpPr>
        <p:pic>
          <p:nvPicPr>
            <p:cNvPr id="6" name="图片 5">
              <a:extLst>
                <a:ext uri="{FF2B5EF4-FFF2-40B4-BE49-F238E27FC236}">
                  <a16:creationId xmlns:a16="http://schemas.microsoft.com/office/drawing/2014/main" id="{F359BBF1-0815-4084-8576-75F06F13F3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2386" y="-1523321"/>
              <a:ext cx="6898492" cy="3880402"/>
            </a:xfrm>
            <a:prstGeom prst="rect">
              <a:avLst/>
            </a:prstGeom>
          </p:spPr>
        </p:pic>
        <p:sp>
          <p:nvSpPr>
            <p:cNvPr id="3" name="矩形 2">
              <a:extLst>
                <a:ext uri="{FF2B5EF4-FFF2-40B4-BE49-F238E27FC236}">
                  <a16:creationId xmlns:a16="http://schemas.microsoft.com/office/drawing/2014/main" id="{411A73EE-4D99-41E8-859A-EF1FC72FADD8}"/>
                </a:ext>
              </a:extLst>
            </p:cNvPr>
            <p:cNvSpPr/>
            <p:nvPr userDrawn="1"/>
          </p:nvSpPr>
          <p:spPr>
            <a:xfrm>
              <a:off x="8633219" y="-1523321"/>
              <a:ext cx="6917658" cy="3880402"/>
            </a:xfrm>
            <a:prstGeom prst="rect">
              <a:avLst/>
            </a:prstGeom>
            <a:solidFill>
              <a:srgbClr val="9F0811">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不完整圆 4">
            <a:extLst>
              <a:ext uri="{FF2B5EF4-FFF2-40B4-BE49-F238E27FC236}">
                <a16:creationId xmlns:a16="http://schemas.microsoft.com/office/drawing/2014/main" id="{E6DDB6DF-3012-4245-8B2E-CDD0689AD696}"/>
              </a:ext>
            </a:extLst>
          </p:cNvPr>
          <p:cNvSpPr/>
          <p:nvPr userDrawn="1"/>
        </p:nvSpPr>
        <p:spPr>
          <a:xfrm>
            <a:off x="7156550" y="1591406"/>
            <a:ext cx="5043070" cy="5266594"/>
          </a:xfrm>
          <a:custGeom>
            <a:avLst/>
            <a:gdLst>
              <a:gd name="connsiteX0" fmla="*/ 4 w 10553507"/>
              <a:gd name="connsiteY0" fmla="*/ 5269968 h 10553507"/>
              <a:gd name="connsiteX1" fmla="*/ 5276754 w 10553507"/>
              <a:gd name="connsiteY1" fmla="*/ 0 h 10553507"/>
              <a:gd name="connsiteX2" fmla="*/ 5276754 w 10553507"/>
              <a:gd name="connsiteY2" fmla="*/ 5276754 h 10553507"/>
              <a:gd name="connsiteX3" fmla="*/ 4 w 10553507"/>
              <a:gd name="connsiteY3" fmla="*/ 5269968 h 10553507"/>
              <a:gd name="connsiteX0" fmla="*/ 0 w 5276750"/>
              <a:gd name="connsiteY0" fmla="*/ 5269968 h 5276754"/>
              <a:gd name="connsiteX1" fmla="*/ 5276750 w 5276750"/>
              <a:gd name="connsiteY1" fmla="*/ 0 h 5276754"/>
              <a:gd name="connsiteX2" fmla="*/ 5043070 w 5276750"/>
              <a:gd name="connsiteY2" fmla="*/ 5276754 h 5276754"/>
              <a:gd name="connsiteX3" fmla="*/ 0 w 5276750"/>
              <a:gd name="connsiteY3" fmla="*/ 5269968 h 5276754"/>
              <a:gd name="connsiteX0" fmla="*/ 0 w 5043070"/>
              <a:gd name="connsiteY0" fmla="*/ 5259808 h 5266594"/>
              <a:gd name="connsiteX1" fmla="*/ 5032910 w 5043070"/>
              <a:gd name="connsiteY1" fmla="*/ 0 h 5266594"/>
              <a:gd name="connsiteX2" fmla="*/ 5043070 w 5043070"/>
              <a:gd name="connsiteY2" fmla="*/ 5266594 h 5266594"/>
              <a:gd name="connsiteX3" fmla="*/ 0 w 5043070"/>
              <a:gd name="connsiteY3" fmla="*/ 5259808 h 5266594"/>
            </a:gdLst>
            <a:ahLst/>
            <a:cxnLst>
              <a:cxn ang="0">
                <a:pos x="connsiteX0" y="connsiteY0"/>
              </a:cxn>
              <a:cxn ang="0">
                <a:pos x="connsiteX1" y="connsiteY1"/>
              </a:cxn>
              <a:cxn ang="0">
                <a:pos x="connsiteX2" y="connsiteY2"/>
              </a:cxn>
              <a:cxn ang="0">
                <a:pos x="connsiteX3" y="connsiteY3"/>
              </a:cxn>
            </a:cxnLst>
            <a:rect l="l" t="t" r="r" b="b"/>
            <a:pathLst>
              <a:path w="5043070" h="5266594">
                <a:moveTo>
                  <a:pt x="0" y="5259808"/>
                </a:moveTo>
                <a:cubicBezTo>
                  <a:pt x="3744" y="2348189"/>
                  <a:pt x="2121289" y="0"/>
                  <a:pt x="5032910" y="0"/>
                </a:cubicBezTo>
                <a:cubicBezTo>
                  <a:pt x="5036297" y="1755531"/>
                  <a:pt x="5039683" y="3511063"/>
                  <a:pt x="5043070" y="5266594"/>
                </a:cubicBezTo>
                <a:lnTo>
                  <a:pt x="0" y="52598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形状 15">
            <a:extLst>
              <a:ext uri="{FF2B5EF4-FFF2-40B4-BE49-F238E27FC236}">
                <a16:creationId xmlns:a16="http://schemas.microsoft.com/office/drawing/2014/main" id="{66DCABB5-06A5-4070-BDFF-037A7C99AE07}"/>
              </a:ext>
            </a:extLst>
          </p:cNvPr>
          <p:cNvSpPr/>
          <p:nvPr userDrawn="1"/>
        </p:nvSpPr>
        <p:spPr>
          <a:xfrm>
            <a:off x="3630647" y="0"/>
            <a:ext cx="8561352" cy="5002427"/>
          </a:xfrm>
          <a:custGeom>
            <a:avLst/>
            <a:gdLst>
              <a:gd name="connsiteX0" fmla="*/ 0 w 10544032"/>
              <a:gd name="connsiteY0" fmla="*/ 0 h 5002427"/>
              <a:gd name="connsiteX1" fmla="*/ 8561352 w 10544032"/>
              <a:gd name="connsiteY1" fmla="*/ 0 h 5002427"/>
              <a:gd name="connsiteX2" fmla="*/ 10544032 w 10544032"/>
              <a:gd name="connsiteY2" fmla="*/ 0 h 5002427"/>
              <a:gd name="connsiteX3" fmla="*/ 10537240 w 10544032"/>
              <a:gd name="connsiteY3" fmla="*/ 203496 h 5002427"/>
              <a:gd name="connsiteX4" fmla="*/ 8678055 w 10544032"/>
              <a:gd name="connsiteY4" fmla="*/ 3788531 h 5002427"/>
              <a:gd name="connsiteX5" fmla="*/ 8561352 w 10544032"/>
              <a:gd name="connsiteY5" fmla="*/ 3878647 h 5002427"/>
              <a:gd name="connsiteX6" fmla="*/ 8561352 w 10544032"/>
              <a:gd name="connsiteY6" fmla="*/ 3878648 h 5002427"/>
              <a:gd name="connsiteX7" fmla="*/ 8420234 w 10544032"/>
              <a:gd name="connsiteY7" fmla="*/ 3987616 h 5002427"/>
              <a:gd name="connsiteX8" fmla="*/ 7863011 w 10544032"/>
              <a:gd name="connsiteY8" fmla="*/ 4340200 h 5002427"/>
              <a:gd name="connsiteX9" fmla="*/ 2689727 w 10544032"/>
              <a:gd name="connsiteY9" fmla="*/ 4344930 h 5002427"/>
              <a:gd name="connsiteX10" fmla="*/ 7554 w 10544032"/>
              <a:gd name="connsiteY10" fmla="*/ 213490 h 5002427"/>
              <a:gd name="connsiteX11" fmla="*/ 0 w 10544032"/>
              <a:gd name="connsiteY11" fmla="*/ 0 h 5002427"/>
              <a:gd name="connsiteX0" fmla="*/ 0 w 10544032"/>
              <a:gd name="connsiteY0" fmla="*/ 0 h 5002427"/>
              <a:gd name="connsiteX1" fmla="*/ 8561352 w 10544032"/>
              <a:gd name="connsiteY1" fmla="*/ 0 h 5002427"/>
              <a:gd name="connsiteX2" fmla="*/ 10544032 w 10544032"/>
              <a:gd name="connsiteY2" fmla="*/ 0 h 5002427"/>
              <a:gd name="connsiteX3" fmla="*/ 8678055 w 10544032"/>
              <a:gd name="connsiteY3" fmla="*/ 3788531 h 5002427"/>
              <a:gd name="connsiteX4" fmla="*/ 8561352 w 10544032"/>
              <a:gd name="connsiteY4" fmla="*/ 3878647 h 5002427"/>
              <a:gd name="connsiteX5" fmla="*/ 8561352 w 10544032"/>
              <a:gd name="connsiteY5" fmla="*/ 3878648 h 5002427"/>
              <a:gd name="connsiteX6" fmla="*/ 8420234 w 10544032"/>
              <a:gd name="connsiteY6" fmla="*/ 3987616 h 5002427"/>
              <a:gd name="connsiteX7" fmla="*/ 7863011 w 10544032"/>
              <a:gd name="connsiteY7" fmla="*/ 4340200 h 5002427"/>
              <a:gd name="connsiteX8" fmla="*/ 2689727 w 10544032"/>
              <a:gd name="connsiteY8" fmla="*/ 4344930 h 5002427"/>
              <a:gd name="connsiteX9" fmla="*/ 7554 w 10544032"/>
              <a:gd name="connsiteY9" fmla="*/ 213490 h 5002427"/>
              <a:gd name="connsiteX10" fmla="*/ 0 w 10544032"/>
              <a:gd name="connsiteY10" fmla="*/ 0 h 5002427"/>
              <a:gd name="connsiteX0" fmla="*/ 0 w 8678055"/>
              <a:gd name="connsiteY0" fmla="*/ 0 h 5002427"/>
              <a:gd name="connsiteX1" fmla="*/ 8561352 w 8678055"/>
              <a:gd name="connsiteY1" fmla="*/ 0 h 5002427"/>
              <a:gd name="connsiteX2" fmla="*/ 8678055 w 8678055"/>
              <a:gd name="connsiteY2" fmla="*/ 3788531 h 5002427"/>
              <a:gd name="connsiteX3" fmla="*/ 8561352 w 8678055"/>
              <a:gd name="connsiteY3" fmla="*/ 3878647 h 5002427"/>
              <a:gd name="connsiteX4" fmla="*/ 8561352 w 8678055"/>
              <a:gd name="connsiteY4" fmla="*/ 3878648 h 5002427"/>
              <a:gd name="connsiteX5" fmla="*/ 8420234 w 8678055"/>
              <a:gd name="connsiteY5" fmla="*/ 3987616 h 5002427"/>
              <a:gd name="connsiteX6" fmla="*/ 7863011 w 8678055"/>
              <a:gd name="connsiteY6" fmla="*/ 4340200 h 5002427"/>
              <a:gd name="connsiteX7" fmla="*/ 2689727 w 8678055"/>
              <a:gd name="connsiteY7" fmla="*/ 4344930 h 5002427"/>
              <a:gd name="connsiteX8" fmla="*/ 7554 w 8678055"/>
              <a:gd name="connsiteY8" fmla="*/ 213490 h 5002427"/>
              <a:gd name="connsiteX9" fmla="*/ 0 w 8678055"/>
              <a:gd name="connsiteY9" fmla="*/ 0 h 5002427"/>
              <a:gd name="connsiteX0" fmla="*/ 0 w 8561352"/>
              <a:gd name="connsiteY0" fmla="*/ 0 h 5002427"/>
              <a:gd name="connsiteX1" fmla="*/ 8561352 w 8561352"/>
              <a:gd name="connsiteY1" fmla="*/ 0 h 5002427"/>
              <a:gd name="connsiteX2" fmla="*/ 8561352 w 8561352"/>
              <a:gd name="connsiteY2" fmla="*/ 3878647 h 5002427"/>
              <a:gd name="connsiteX3" fmla="*/ 8561352 w 8561352"/>
              <a:gd name="connsiteY3" fmla="*/ 3878648 h 5002427"/>
              <a:gd name="connsiteX4" fmla="*/ 8420234 w 8561352"/>
              <a:gd name="connsiteY4" fmla="*/ 3987616 h 5002427"/>
              <a:gd name="connsiteX5" fmla="*/ 7863011 w 8561352"/>
              <a:gd name="connsiteY5" fmla="*/ 4340200 h 5002427"/>
              <a:gd name="connsiteX6" fmla="*/ 2689727 w 8561352"/>
              <a:gd name="connsiteY6" fmla="*/ 4344930 h 5002427"/>
              <a:gd name="connsiteX7" fmla="*/ 7554 w 8561352"/>
              <a:gd name="connsiteY7" fmla="*/ 213490 h 5002427"/>
              <a:gd name="connsiteX8" fmla="*/ 0 w 8561352"/>
              <a:gd name="connsiteY8" fmla="*/ 0 h 500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61352" h="5002427">
                <a:moveTo>
                  <a:pt x="0" y="0"/>
                </a:moveTo>
                <a:lnTo>
                  <a:pt x="8561352" y="0"/>
                </a:lnTo>
                <a:lnTo>
                  <a:pt x="8561352" y="3878647"/>
                </a:lnTo>
                <a:lnTo>
                  <a:pt x="8561352" y="3878648"/>
                </a:lnTo>
                <a:lnTo>
                  <a:pt x="8420234" y="3987616"/>
                </a:lnTo>
                <a:cubicBezTo>
                  <a:pt x="8243628" y="4115451"/>
                  <a:pt x="8057675" y="4233332"/>
                  <a:pt x="7863011" y="4340200"/>
                </a:cubicBezTo>
                <a:cubicBezTo>
                  <a:pt x="6257722" y="5221482"/>
                  <a:pt x="4296712" y="5223275"/>
                  <a:pt x="2689727" y="4344930"/>
                </a:cubicBezTo>
                <a:cubicBezTo>
                  <a:pt x="1130886" y="3492899"/>
                  <a:pt x="128127" y="1935106"/>
                  <a:pt x="7554" y="213490"/>
                </a:cubicBezTo>
                <a:lnTo>
                  <a:pt x="0" y="0"/>
                </a:lnTo>
                <a:close/>
              </a:path>
            </a:pathLst>
          </a:cu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tx1"/>
              </a:solidFill>
            </a:endParaRPr>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893861"/>
            <a:ext cx="10052879" cy="943471"/>
          </a:xfrm>
          <a:prstGeom prst="rect">
            <a:avLst/>
          </a:prstGeom>
        </p:spPr>
        <p:txBody>
          <a:bodyPr anchor="ctr">
            <a:noAutofit/>
          </a:bodyPr>
          <a:lstStyle>
            <a:lvl1pPr marL="0" algn="dist" defTabSz="914400" rtl="0" eaLnBrk="1" latinLnBrk="0" hangingPunct="1">
              <a:lnSpc>
                <a:spcPct val="110000"/>
              </a:lnSpc>
              <a:spcBef>
                <a:spcPct val="0"/>
              </a:spcBef>
              <a:buNone/>
              <a:defRPr lang="zh-CN" altLang="en-US" sz="6000" b="1" kern="12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cs typeface="+mn-cs"/>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4661725"/>
            <a:ext cx="10052879" cy="598488"/>
          </a:xfrm>
          <a:prstGeom prst="rect">
            <a:avLst/>
          </a:prstGeom>
        </p:spPr>
        <p:txBody>
          <a:bodyPr anchor="ctr"/>
          <a:lstStyle>
            <a:lvl1pPr marL="0" indent="0" algn="ctr">
              <a:lnSpc>
                <a:spcPct val="100000"/>
              </a:lnSpc>
              <a:buNone/>
              <a:defRPr lang="zh-CN" altLang="en-US" sz="3200" kern="12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cs typeface="+mn-cs"/>
              </a:defRPr>
            </a:lvl1pPr>
          </a:lstStyle>
          <a:p>
            <a:pPr lvl="0"/>
            <a:endParaRPr lang="zh-CN" altLang="en-US" dirty="0"/>
          </a:p>
        </p:txBody>
      </p:sp>
      <p:pic>
        <p:nvPicPr>
          <p:cNvPr id="23" name="图片 22">
            <a:extLst>
              <a:ext uri="{FF2B5EF4-FFF2-40B4-BE49-F238E27FC236}">
                <a16:creationId xmlns:a16="http://schemas.microsoft.com/office/drawing/2014/main" id="{1E28191C-A829-44A4-9442-F5702317691D}"/>
              </a:ext>
            </a:extLst>
          </p:cNvPr>
          <p:cNvPicPr>
            <a:picLocks noChangeAspect="1"/>
          </p:cNvPicPr>
          <p:nvPr userDrawn="1"/>
        </p:nvPicPr>
        <p:blipFill rotWithShape="1">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02700" y="328718"/>
            <a:ext cx="2626310" cy="455772"/>
          </a:xfrm>
          <a:prstGeom prst="rect">
            <a:avLst/>
          </a:prstGeom>
        </p:spPr>
      </p:pic>
      <p:sp>
        <p:nvSpPr>
          <p:cNvPr id="52" name="文本占位符 31">
            <a:extLst>
              <a:ext uri="{FF2B5EF4-FFF2-40B4-BE49-F238E27FC236}">
                <a16:creationId xmlns:a16="http://schemas.microsoft.com/office/drawing/2014/main" id="{F14E1190-9D41-4B1D-AB87-AB168C19D727}"/>
              </a:ext>
            </a:extLst>
          </p:cNvPr>
          <p:cNvSpPr>
            <a:spLocks noGrp="1"/>
          </p:cNvSpPr>
          <p:nvPr>
            <p:ph type="body" sz="quarter" idx="12" hasCustomPrompt="1"/>
          </p:nvPr>
        </p:nvSpPr>
        <p:spPr>
          <a:xfrm>
            <a:off x="1069561" y="5411062"/>
            <a:ext cx="10052879" cy="598488"/>
          </a:xfrm>
          <a:prstGeom prst="rect">
            <a:avLst/>
          </a:prstGeom>
        </p:spPr>
        <p:txBody>
          <a:bodyPr anchor="ctr"/>
          <a:lstStyle>
            <a:lvl1pPr marL="0" indent="0" algn="ctr">
              <a:lnSpc>
                <a:spcPct val="100000"/>
              </a:lnSpc>
              <a:buNone/>
              <a:defRPr sz="1800" b="0" spc="300">
                <a:solidFill>
                  <a:schemeClr val="bg1"/>
                </a:solidFill>
              </a:defRPr>
            </a:lvl1pPr>
          </a:lstStyle>
          <a:p>
            <a:pPr lvl="0"/>
            <a:r>
              <a:rPr lang="en-US" altLang="zh-CN" dirty="0"/>
              <a:t>2021</a:t>
            </a:r>
            <a:r>
              <a:rPr lang="zh-CN" altLang="en-US" dirty="0"/>
              <a:t>年</a:t>
            </a:r>
            <a:r>
              <a:rPr lang="en-US" altLang="zh-CN" dirty="0"/>
              <a:t>11</a:t>
            </a:r>
            <a:r>
              <a:rPr lang="zh-CN" altLang="en-US" dirty="0"/>
              <a:t>月</a:t>
            </a:r>
            <a:r>
              <a:rPr lang="en-US" altLang="zh-CN" dirty="0"/>
              <a:t>5</a:t>
            </a:r>
            <a:r>
              <a:rPr lang="zh-CN" altLang="en-US" dirty="0"/>
              <a:t>日</a:t>
            </a:r>
          </a:p>
        </p:txBody>
      </p:sp>
      <p:pic>
        <p:nvPicPr>
          <p:cNvPr id="15" name="图片 14">
            <a:extLst>
              <a:ext uri="{FF2B5EF4-FFF2-40B4-BE49-F238E27FC236}">
                <a16:creationId xmlns:a16="http://schemas.microsoft.com/office/drawing/2014/main" id="{C1B532D3-3B0D-47EE-A03B-072F2C524729}"/>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813549" y="820639"/>
            <a:ext cx="2895851" cy="256054"/>
          </a:xfrm>
          <a:prstGeom prst="rect">
            <a:avLst/>
          </a:prstGeom>
        </p:spPr>
      </p:pic>
    </p:spTree>
    <p:extLst>
      <p:ext uri="{BB962C8B-B14F-4D97-AF65-F5344CB8AC3E}">
        <p14:creationId xmlns:p14="http://schemas.microsoft.com/office/powerpoint/2010/main" val="3528574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封面">
    <p:bg>
      <p:bgPr>
        <a:solidFill>
          <a:srgbClr val="9F0811"/>
        </a:solidFill>
        <a:effectLst/>
      </p:bgPr>
    </p:bg>
    <p:spTree>
      <p:nvGrpSpPr>
        <p:cNvPr id="1" name=""/>
        <p:cNvGrpSpPr/>
        <p:nvPr/>
      </p:nvGrpSpPr>
      <p:grpSpPr>
        <a:xfrm>
          <a:off x="0" y="0"/>
          <a:ext cx="0" cy="0"/>
          <a:chOff x="0" y="0"/>
          <a:chExt cx="0" cy="0"/>
        </a:xfrm>
      </p:grpSpPr>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79500" y="1988980"/>
            <a:ext cx="10210800" cy="943471"/>
          </a:xfrm>
          <a:prstGeom prst="rect">
            <a:avLst/>
          </a:prstGeom>
        </p:spPr>
        <p:txBody>
          <a:bodyPr anchor="ctr">
            <a:noAutofit/>
          </a:bodyPr>
          <a:lstStyle>
            <a:lvl1pPr algn="dist">
              <a:lnSpc>
                <a:spcPct val="110000"/>
              </a:lnSpc>
              <a:defRPr lang="zh-CN" altLang="en-US" sz="7200" b="1" kern="12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cs typeface="+mn-cs"/>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611086" y="3129756"/>
            <a:ext cx="9013371" cy="598488"/>
          </a:xfrm>
          <a:prstGeom prst="rect">
            <a:avLst/>
          </a:prstGeom>
        </p:spPr>
        <p:txBody>
          <a:bodyPr anchor="ctr"/>
          <a:lstStyle>
            <a:lvl1pPr marL="0" indent="0" algn="ctr">
              <a:lnSpc>
                <a:spcPct val="100000"/>
              </a:lnSpc>
              <a:buNone/>
              <a:defRPr lang="zh-CN" altLang="en-US" sz="2800" kern="12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cs typeface="+mn-cs"/>
              </a:defRPr>
            </a:lvl1pPr>
          </a:lstStyle>
          <a:p>
            <a:pPr lvl="0"/>
            <a:endParaRPr lang="zh-CN" altLang="en-US" dirty="0"/>
          </a:p>
        </p:txBody>
      </p:sp>
      <p:sp>
        <p:nvSpPr>
          <p:cNvPr id="52" name="文本占位符 31">
            <a:extLst>
              <a:ext uri="{FF2B5EF4-FFF2-40B4-BE49-F238E27FC236}">
                <a16:creationId xmlns:a16="http://schemas.microsoft.com/office/drawing/2014/main" id="{F14E1190-9D41-4B1D-AB87-AB168C19D727}"/>
              </a:ext>
            </a:extLst>
          </p:cNvPr>
          <p:cNvSpPr>
            <a:spLocks noGrp="1"/>
          </p:cNvSpPr>
          <p:nvPr>
            <p:ph type="body" sz="quarter" idx="12" hasCustomPrompt="1"/>
          </p:nvPr>
        </p:nvSpPr>
        <p:spPr>
          <a:xfrm>
            <a:off x="1611086" y="5657430"/>
            <a:ext cx="9013371" cy="598488"/>
          </a:xfrm>
          <a:prstGeom prst="rect">
            <a:avLst/>
          </a:prstGeom>
        </p:spPr>
        <p:txBody>
          <a:bodyPr anchor="ctr"/>
          <a:lstStyle>
            <a:lvl1pPr marL="0" indent="0" algn="ctr">
              <a:lnSpc>
                <a:spcPct val="100000"/>
              </a:lnSpc>
              <a:buNone/>
              <a:defRPr sz="1800" b="0" spc="300">
                <a:solidFill>
                  <a:schemeClr val="bg1"/>
                </a:solidFill>
              </a:defRPr>
            </a:lvl1pPr>
          </a:lstStyle>
          <a:p>
            <a:pPr lvl="0"/>
            <a:r>
              <a:rPr lang="en-US" altLang="zh-CN" dirty="0"/>
              <a:t>2021</a:t>
            </a:r>
            <a:r>
              <a:rPr lang="zh-CN" altLang="en-US" dirty="0"/>
              <a:t>年</a:t>
            </a:r>
            <a:r>
              <a:rPr lang="en-US" altLang="zh-CN" dirty="0"/>
              <a:t>11</a:t>
            </a:r>
            <a:r>
              <a:rPr lang="zh-CN" altLang="en-US" dirty="0"/>
              <a:t>月</a:t>
            </a:r>
            <a:r>
              <a:rPr lang="en-US" altLang="zh-CN" dirty="0"/>
              <a:t>5</a:t>
            </a:r>
            <a:r>
              <a:rPr lang="zh-CN" altLang="en-US" dirty="0"/>
              <a:t>日</a:t>
            </a:r>
          </a:p>
        </p:txBody>
      </p:sp>
    </p:spTree>
    <p:extLst>
      <p:ext uri="{BB962C8B-B14F-4D97-AF65-F5344CB8AC3E}">
        <p14:creationId xmlns:p14="http://schemas.microsoft.com/office/powerpoint/2010/main" val="170337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F86456-7737-45A2-B74D-951258C9BA16}"/>
              </a:ext>
            </a:extLst>
          </p:cNvPr>
          <p:cNvPicPr>
            <a:picLocks noChangeAspect="1"/>
          </p:cNvPicPr>
          <p:nvPr userDrawn="1"/>
        </p:nvPicPr>
        <p:blipFill rotWithShape="1">
          <a:blip r:embed="rId2" cstate="screen">
            <a:duotone>
              <a:prstClr val="black"/>
              <a:schemeClr val="accent6">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3318"/>
            <a:ext cx="3251200" cy="6871318"/>
          </a:xfrm>
          <a:prstGeom prst="rect">
            <a:avLst/>
          </a:prstGeom>
        </p:spPr>
      </p:pic>
      <p:sp>
        <p:nvSpPr>
          <p:cNvPr id="7" name="灯片编号占位符 5">
            <a:extLst>
              <a:ext uri="{FF2B5EF4-FFF2-40B4-BE49-F238E27FC236}">
                <a16:creationId xmlns:a16="http://schemas.microsoft.com/office/drawing/2014/main" id="{895570B1-7C18-40DE-9D30-656AFF266EA7}"/>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4" name="矩形: 圆角 3">
            <a:extLst>
              <a:ext uri="{FF2B5EF4-FFF2-40B4-BE49-F238E27FC236}">
                <a16:creationId xmlns:a16="http://schemas.microsoft.com/office/drawing/2014/main" id="{07298F42-B1F5-4414-96D9-07B01166F030}"/>
              </a:ext>
            </a:extLst>
          </p:cNvPr>
          <p:cNvSpPr/>
          <p:nvPr userDrawn="1"/>
        </p:nvSpPr>
        <p:spPr>
          <a:xfrm>
            <a:off x="0" y="-13319"/>
            <a:ext cx="2837920" cy="5956919"/>
          </a:xfrm>
          <a:prstGeom prst="roundRect">
            <a:avLst>
              <a:gd name="adj" fmla="val 0"/>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506FE5F-761C-4AB3-9892-ABFE2BAD339E}"/>
              </a:ext>
            </a:extLst>
          </p:cNvPr>
          <p:cNvSpPr/>
          <p:nvPr userDrawn="1"/>
        </p:nvSpPr>
        <p:spPr>
          <a:xfrm>
            <a:off x="0" y="5897881"/>
            <a:ext cx="2837920" cy="45719"/>
          </a:xfrm>
          <a:prstGeom prst="rect">
            <a:avLst/>
          </a:prstGeom>
          <a:gradFill flip="none" rotWithShape="1">
            <a:gsLst>
              <a:gs pos="0">
                <a:schemeClr val="accent4">
                  <a:lumMod val="40000"/>
                  <a:lumOff val="60000"/>
                </a:schemeClr>
              </a:gs>
              <a:gs pos="23000">
                <a:schemeClr val="accent4">
                  <a:lumMod val="60000"/>
                  <a:lumOff val="40000"/>
                </a:schemeClr>
              </a:gs>
              <a:gs pos="52000">
                <a:schemeClr val="accent4">
                  <a:lumMod val="60000"/>
                  <a:lumOff val="40000"/>
                </a:schemeClr>
              </a:gs>
              <a:gs pos="97000">
                <a:schemeClr val="accent4">
                  <a:lumMod val="20000"/>
                  <a:lumOff val="8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F84828C7-97E1-4502-9294-61341EEA2E15}"/>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6213" y="135516"/>
            <a:ext cx="1879787" cy="617965"/>
          </a:xfrm>
          <a:prstGeom prst="rect">
            <a:avLst/>
          </a:prstGeom>
        </p:spPr>
      </p:pic>
    </p:spTree>
    <p:extLst>
      <p:ext uri="{BB962C8B-B14F-4D97-AF65-F5344CB8AC3E}">
        <p14:creationId xmlns:p14="http://schemas.microsoft.com/office/powerpoint/2010/main" val="499763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830940"/>
          </a:xfrm>
          <a:prstGeom prst="parallelogram">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lang="zh-CN" altLang="en-US" sz="3200" b="1" kern="1200" dirty="0">
                <a:gradFill flip="none" rotWithShape="1">
                  <a:gsLst>
                    <a:gs pos="0">
                      <a:srgbClr val="FFFFFF"/>
                    </a:gs>
                    <a:gs pos="90000">
                      <a:srgbClr val="FFD871"/>
                    </a:gs>
                  </a:gsLst>
                  <a:lin ang="5400000" scaled="0"/>
                  <a:tileRect/>
                </a:gradFill>
                <a:effectLst/>
                <a:latin typeface="+mj-ea"/>
                <a:ea typeface="+mn-ea"/>
                <a:cs typeface="+mn-cs"/>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537676" y="1190090"/>
            <a:ext cx="11174254" cy="4765791"/>
          </a:xfrm>
          <a:prstGeom prst="rect">
            <a:avLst/>
          </a:prstGeom>
        </p:spPr>
        <p:txBody>
          <a:bodyPr/>
          <a:lstStyle>
            <a:lvl1pPr marL="363538" indent="-363538">
              <a:lnSpc>
                <a:spcPct val="130000"/>
              </a:lnSpc>
              <a:buFontTx/>
              <a:buBlip>
                <a:blip r:embed="rId2"/>
              </a:buBlip>
              <a:defRPr sz="2400" b="1" spc="300">
                <a:solidFill>
                  <a:schemeClr val="tx1"/>
                </a:solidFill>
              </a:defRPr>
            </a:lvl1pPr>
            <a:lvl2pPr marL="685800" indent="-228600">
              <a:lnSpc>
                <a:spcPct val="130000"/>
              </a:lnSpc>
              <a:buClr>
                <a:srgbClr val="C00000"/>
              </a:buClr>
              <a:buFont typeface="Arial" panose="020B0604020202020204" pitchFamily="34" charset="0"/>
              <a:buChar char="•"/>
              <a:defRPr sz="2400" spc="300">
                <a:solidFill>
                  <a:schemeClr val="tx1">
                    <a:lumMod val="85000"/>
                    <a:lumOff val="15000"/>
                  </a:schemeClr>
                </a:solidFill>
              </a:defRPr>
            </a:lvl2pPr>
            <a:lvl3pPr marL="1143000" indent="-228600">
              <a:lnSpc>
                <a:spcPct val="130000"/>
              </a:lnSpc>
              <a:buClr>
                <a:srgbClr val="C00000"/>
              </a:buClr>
              <a:buFont typeface="Arial" panose="020B0604020202020204" pitchFamily="34" charset="0"/>
              <a:buChar char="•"/>
              <a:defRPr sz="2000" spc="300">
                <a:solidFill>
                  <a:schemeClr val="accent2">
                    <a:lumMod val="50000"/>
                  </a:schemeClr>
                </a:solidFill>
              </a:defRPr>
            </a:lvl3pPr>
            <a:lvl4pPr marL="1600200" indent="-228600">
              <a:lnSpc>
                <a:spcPct val="130000"/>
              </a:lnSpc>
              <a:buClr>
                <a:srgbClr val="C00000"/>
              </a:buClr>
              <a:buFont typeface="Arial" panose="020B0604020202020204" pitchFamily="34" charset="0"/>
              <a:buChar char="•"/>
              <a:defRPr sz="1800" spc="300">
                <a:solidFill>
                  <a:schemeClr val="accent2">
                    <a:lumMod val="50000"/>
                  </a:schemeClr>
                </a:solidFill>
              </a:defRPr>
            </a:lvl4pPr>
            <a:lvl5pPr marL="2057400" indent="-228600">
              <a:lnSpc>
                <a:spcPct val="130000"/>
              </a:lnSpc>
              <a:buClr>
                <a:srgbClr val="C00000"/>
              </a:buClr>
              <a:buFont typeface="Arial" panose="020B0604020202020204" pitchFamily="34" charset="0"/>
              <a:buChar char="•"/>
              <a:defRPr sz="1800" spc="300">
                <a:solidFill>
                  <a:schemeClr val="accent2">
                    <a:lumMod val="50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等腰三角形 12">
            <a:extLst>
              <a:ext uri="{FF2B5EF4-FFF2-40B4-BE49-F238E27FC236}">
                <a16:creationId xmlns:a16="http://schemas.microsoft.com/office/drawing/2014/main" id="{298FCD2B-7162-4061-910A-CF6DA7FCF72F}"/>
              </a:ext>
            </a:extLst>
          </p:cNvPr>
          <p:cNvSpPr/>
          <p:nvPr userDrawn="1"/>
        </p:nvSpPr>
        <p:spPr>
          <a:xfrm rot="5400000">
            <a:off x="159636" y="354693"/>
            <a:ext cx="429986" cy="139700"/>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978FE0F8-F560-46AD-979D-DC4DA8E97AFE}"/>
              </a:ext>
            </a:extLst>
          </p:cNvPr>
          <p:cNvPicPr>
            <a:picLocks noChangeAspect="1"/>
          </p:cNvPicPr>
          <p:nvPr userDrawn="1"/>
        </p:nvPicPr>
        <p:blipFill rotWithShape="1">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9299011" y="144759"/>
            <a:ext cx="2626310" cy="455772"/>
          </a:xfrm>
          <a:prstGeom prst="rect">
            <a:avLst/>
          </a:prstGeom>
        </p:spPr>
      </p:pic>
      <p:sp>
        <p:nvSpPr>
          <p:cNvPr id="16" name="矩形 15">
            <a:extLst>
              <a:ext uri="{FF2B5EF4-FFF2-40B4-BE49-F238E27FC236}">
                <a16:creationId xmlns:a16="http://schemas.microsoft.com/office/drawing/2014/main" id="{B21752F1-B84B-46FC-92B3-8A03375B1AD6}"/>
              </a:ext>
            </a:extLst>
          </p:cNvPr>
          <p:cNvSpPr/>
          <p:nvPr userDrawn="1"/>
        </p:nvSpPr>
        <p:spPr>
          <a:xfrm>
            <a:off x="0" y="830941"/>
            <a:ext cx="12192000" cy="45719"/>
          </a:xfrm>
          <a:prstGeom prst="rect">
            <a:avLst/>
          </a:prstGeom>
          <a:solidFill>
            <a:srgbClr val="5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灯片编号占位符 5">
            <a:extLst>
              <a:ext uri="{FF2B5EF4-FFF2-40B4-BE49-F238E27FC236}">
                <a16:creationId xmlns:a16="http://schemas.microsoft.com/office/drawing/2014/main" id="{15E6FE7B-9D16-4671-AD75-73D99120F195}"/>
              </a:ext>
            </a:extLst>
          </p:cNvPr>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0" name="矩形: 剪去单角 9">
            <a:extLst>
              <a:ext uri="{FF2B5EF4-FFF2-40B4-BE49-F238E27FC236}">
                <a16:creationId xmlns:a16="http://schemas.microsoft.com/office/drawing/2014/main" id="{752E5EA2-2049-4228-A86C-1C3E5848C258}"/>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a:extLst>
              <a:ext uri="{FF2B5EF4-FFF2-40B4-BE49-F238E27FC236}">
                <a16:creationId xmlns:a16="http://schemas.microsoft.com/office/drawing/2014/main" id="{B8F005B9-958D-43F6-8A0E-ED9EE4B9FBA7}"/>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6FBA5F23-4AD3-46F8-A573-A07D57406E5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830940"/>
          </a:xfrm>
          <a:prstGeom prst="parallelogram">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lang="zh-CN" altLang="en-US" sz="3200" b="1" kern="1200" dirty="0">
                <a:gradFill flip="none" rotWithShape="1">
                  <a:gsLst>
                    <a:gs pos="0">
                      <a:srgbClr val="FFFFFF"/>
                    </a:gs>
                    <a:gs pos="90000">
                      <a:srgbClr val="FFD871"/>
                    </a:gs>
                  </a:gsLst>
                  <a:lin ang="5400000" scaled="0"/>
                  <a:tileRect/>
                </a:gradFill>
                <a:effectLst/>
                <a:latin typeface="+mj-ea"/>
                <a:ea typeface="+mn-ea"/>
                <a:cs typeface="+mn-cs"/>
              </a:defRPr>
            </a:lvl1pPr>
          </a:lstStyle>
          <a:p>
            <a:pPr lvl="0"/>
            <a:endParaRPr lang="zh-CN" altLang="en-US" dirty="0"/>
          </a:p>
        </p:txBody>
      </p:sp>
      <p:sp>
        <p:nvSpPr>
          <p:cNvPr id="13" name="等腰三角形 12">
            <a:extLst>
              <a:ext uri="{FF2B5EF4-FFF2-40B4-BE49-F238E27FC236}">
                <a16:creationId xmlns:a16="http://schemas.microsoft.com/office/drawing/2014/main" id="{298FCD2B-7162-4061-910A-CF6DA7FCF72F}"/>
              </a:ext>
            </a:extLst>
          </p:cNvPr>
          <p:cNvSpPr/>
          <p:nvPr userDrawn="1"/>
        </p:nvSpPr>
        <p:spPr>
          <a:xfrm rot="5400000">
            <a:off x="159636" y="354693"/>
            <a:ext cx="429986" cy="139700"/>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978FE0F8-F560-46AD-979D-DC4DA8E97AFE}"/>
              </a:ext>
            </a:extLst>
          </p:cNvPr>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9299011" y="144759"/>
            <a:ext cx="2626310" cy="455772"/>
          </a:xfrm>
          <a:prstGeom prst="rect">
            <a:avLst/>
          </a:prstGeom>
        </p:spPr>
      </p:pic>
      <p:sp>
        <p:nvSpPr>
          <p:cNvPr id="16" name="矩形 15">
            <a:extLst>
              <a:ext uri="{FF2B5EF4-FFF2-40B4-BE49-F238E27FC236}">
                <a16:creationId xmlns:a16="http://schemas.microsoft.com/office/drawing/2014/main" id="{B21752F1-B84B-46FC-92B3-8A03375B1AD6}"/>
              </a:ext>
            </a:extLst>
          </p:cNvPr>
          <p:cNvSpPr/>
          <p:nvPr userDrawn="1"/>
        </p:nvSpPr>
        <p:spPr>
          <a:xfrm>
            <a:off x="0" y="830941"/>
            <a:ext cx="12192000" cy="45719"/>
          </a:xfrm>
          <a:prstGeom prst="rect">
            <a:avLst/>
          </a:prstGeom>
          <a:solidFill>
            <a:srgbClr val="5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灯片编号占位符 5">
            <a:extLst>
              <a:ext uri="{FF2B5EF4-FFF2-40B4-BE49-F238E27FC236}">
                <a16:creationId xmlns:a16="http://schemas.microsoft.com/office/drawing/2014/main" id="{15E6FE7B-9D16-4671-AD75-73D99120F195}"/>
              </a:ext>
            </a:extLst>
          </p:cNvPr>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0" name="矩形: 剪去单角 9">
            <a:extLst>
              <a:ext uri="{FF2B5EF4-FFF2-40B4-BE49-F238E27FC236}">
                <a16:creationId xmlns:a16="http://schemas.microsoft.com/office/drawing/2014/main" id="{752E5EA2-2049-4228-A86C-1C3E5848C258}"/>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a:extLst>
              <a:ext uri="{FF2B5EF4-FFF2-40B4-BE49-F238E27FC236}">
                <a16:creationId xmlns:a16="http://schemas.microsoft.com/office/drawing/2014/main" id="{B8F005B9-958D-43F6-8A0E-ED9EE4B9FBA7}"/>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BCC9C77B-DA43-4FB3-B9C9-2DE407FF20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2000010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DCD6E532-6E29-40BF-BA8F-9700E5847786}"/>
              </a:ext>
            </a:extLst>
          </p:cNvPr>
          <p:cNvSpPr/>
          <p:nvPr userDrawn="1"/>
        </p:nvSpPr>
        <p:spPr>
          <a:xfrm>
            <a:off x="0" y="6647543"/>
            <a:ext cx="12192000" cy="210457"/>
          </a:xfrm>
          <a:prstGeom prst="rect">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F3FC52A9-25D5-432E-9972-5928103725DB}"/>
              </a:ext>
            </a:extLst>
          </p:cNvPr>
          <p:cNvSpPr/>
          <p:nvPr userDrawn="1"/>
        </p:nvSpPr>
        <p:spPr>
          <a:xfrm>
            <a:off x="893764" y="6647543"/>
            <a:ext cx="873216" cy="210457"/>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734070" y="813695"/>
            <a:ext cx="10815273" cy="126607"/>
          </a:xfrm>
          <a:custGeom>
            <a:avLst/>
            <a:gdLst>
              <a:gd name="connsiteX0" fmla="*/ 0 w 10815273"/>
              <a:gd name="connsiteY0" fmla="*/ 126607 h 126607"/>
              <a:gd name="connsiteX1" fmla="*/ 45838 w 10815273"/>
              <a:gd name="connsiteY1" fmla="*/ 0 h 126607"/>
              <a:gd name="connsiteX2" fmla="*/ 10815273 w 10815273"/>
              <a:gd name="connsiteY2" fmla="*/ 0 h 126607"/>
              <a:gd name="connsiteX3" fmla="*/ 10769435 w 10815273"/>
              <a:gd name="connsiteY3" fmla="*/ 126607 h 126607"/>
              <a:gd name="connsiteX4" fmla="*/ 0 w 10815273"/>
              <a:gd name="connsiteY4" fmla="*/ 126607 h 126607"/>
              <a:gd name="connsiteX0" fmla="*/ 0 w 10815273"/>
              <a:gd name="connsiteY0" fmla="*/ 126607 h 126607"/>
              <a:gd name="connsiteX1" fmla="*/ 45838 w 10815273"/>
              <a:gd name="connsiteY1" fmla="*/ 0 h 126607"/>
              <a:gd name="connsiteX2" fmla="*/ 10815273 w 10815273"/>
              <a:gd name="connsiteY2" fmla="*/ 0 h 126607"/>
              <a:gd name="connsiteX3" fmla="*/ 10762291 w 10815273"/>
              <a:gd name="connsiteY3" fmla="*/ 126607 h 126607"/>
              <a:gd name="connsiteX4" fmla="*/ 0 w 10815273"/>
              <a:gd name="connsiteY4" fmla="*/ 126607 h 126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5273" h="126607">
                <a:moveTo>
                  <a:pt x="0" y="126607"/>
                </a:moveTo>
                <a:lnTo>
                  <a:pt x="45838" y="0"/>
                </a:lnTo>
                <a:lnTo>
                  <a:pt x="10815273" y="0"/>
                </a:lnTo>
                <a:lnTo>
                  <a:pt x="10762291" y="126607"/>
                </a:lnTo>
                <a:lnTo>
                  <a:pt x="0" y="126607"/>
                </a:lnTo>
                <a:close/>
              </a:path>
            </a:pathLst>
          </a:custGeom>
          <a:solidFill>
            <a:srgbClr val="C31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12695" y="266963"/>
            <a:ext cx="10555568" cy="557346"/>
          </a:xfrm>
        </p:spPr>
        <p:txBody>
          <a:bodyPr anchor="ctr">
            <a:normAutofit/>
          </a:bodyPr>
          <a:lstStyle>
            <a:lvl1pPr>
              <a:lnSpc>
                <a:spcPct val="100000"/>
              </a:lnSpc>
              <a:defRPr kumimoji="1" lang="zh-CN" altLang="en-US" sz="3200" b="1" kern="1200" dirty="0">
                <a:solidFill>
                  <a:srgbClr val="C00000"/>
                </a:solidFill>
                <a:latin typeface="Book Antiqua" panose="02040602050305030304" charset="0"/>
                <a:ea typeface="微软雅黑" panose="020B0503020204020204" pitchFamily="34" charset="-122"/>
                <a:cs typeface="黑体" panose="02010609060101010101" charset="-122"/>
              </a:defRPr>
            </a:lvl1pPr>
          </a:lstStyle>
          <a:p>
            <a:r>
              <a:rPr lang="zh-CN" altLang="en-US" dirty="0"/>
              <a:t>单击此处编辑母版标题样式</a:t>
            </a:r>
          </a:p>
        </p:txBody>
      </p:sp>
      <p:sp>
        <p:nvSpPr>
          <p:cNvPr id="19" name="矩形 18"/>
          <p:cNvSpPr/>
          <p:nvPr/>
        </p:nvSpPr>
        <p:spPr>
          <a:xfrm>
            <a:off x="612638" y="266584"/>
            <a:ext cx="68533" cy="733681"/>
          </a:xfrm>
          <a:prstGeom prst="rect">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3"/>
          <p:cNvSpPr/>
          <p:nvPr userDrawn="1"/>
        </p:nvSpPr>
        <p:spPr>
          <a:xfrm rot="16200000" flipV="1">
            <a:off x="336364" y="610563"/>
            <a:ext cx="733680" cy="45718"/>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 fmla="*/ 0 w 774027"/>
              <a:gd name="connsiteY0" fmla="*/ 81259 h 81259"/>
              <a:gd name="connsiteX1" fmla="*/ 121596 w 774027"/>
              <a:gd name="connsiteY1" fmla="*/ 0 h 81259"/>
              <a:gd name="connsiteX2" fmla="*/ 771798 w 774027"/>
              <a:gd name="connsiteY2" fmla="*/ 0 h 81259"/>
              <a:gd name="connsiteX3" fmla="*/ 774027 w 774027"/>
              <a:gd name="connsiteY3" fmla="*/ 80068 h 81259"/>
              <a:gd name="connsiteX4" fmla="*/ 0 w 774027"/>
              <a:gd name="connsiteY4" fmla="*/ 81259 h 81259"/>
              <a:gd name="connsiteX0" fmla="*/ 0 w 772836"/>
              <a:gd name="connsiteY0" fmla="*/ 81259 h 81259"/>
              <a:gd name="connsiteX1" fmla="*/ 121596 w 772836"/>
              <a:gd name="connsiteY1" fmla="*/ 0 h 81259"/>
              <a:gd name="connsiteX2" fmla="*/ 771798 w 772836"/>
              <a:gd name="connsiteY2" fmla="*/ 0 h 81259"/>
              <a:gd name="connsiteX3" fmla="*/ 772836 w 772836"/>
              <a:gd name="connsiteY3" fmla="*/ 81258 h 81259"/>
              <a:gd name="connsiteX4" fmla="*/ 0 w 772836"/>
              <a:gd name="connsiteY4" fmla="*/ 81259 h 81259"/>
              <a:gd name="connsiteX0" fmla="*/ 0 w 772836"/>
              <a:gd name="connsiteY0" fmla="*/ 81260 h 81260"/>
              <a:gd name="connsiteX1" fmla="*/ 121596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1260 h 81260"/>
              <a:gd name="connsiteX1" fmla="*/ 117680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1258 h 81258"/>
              <a:gd name="connsiteX1" fmla="*/ 117680 w 772836"/>
              <a:gd name="connsiteY1" fmla="*/ -1 h 81258"/>
              <a:gd name="connsiteX2" fmla="*/ 732479 w 772836"/>
              <a:gd name="connsiteY2" fmla="*/ 8457 h 81258"/>
              <a:gd name="connsiteX3" fmla="*/ 772836 w 772836"/>
              <a:gd name="connsiteY3" fmla="*/ 81257 h 81258"/>
              <a:gd name="connsiteX4" fmla="*/ 0 w 772836"/>
              <a:gd name="connsiteY4" fmla="*/ 81258 h 8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36" h="81258">
                <a:moveTo>
                  <a:pt x="0" y="81258"/>
                </a:moveTo>
                <a:lnTo>
                  <a:pt x="117680" y="-1"/>
                </a:lnTo>
                <a:lnTo>
                  <a:pt x="732479" y="8457"/>
                </a:lnTo>
                <a:lnTo>
                  <a:pt x="772836" y="81257"/>
                </a:lnTo>
                <a:lnTo>
                  <a:pt x="0" y="8125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userDrawn="1"/>
        </p:nvSpPr>
        <p:spPr>
          <a:xfrm rot="16200000" flipV="1">
            <a:off x="425971" y="584317"/>
            <a:ext cx="621300" cy="45719"/>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 fmla="*/ 0 w 774027"/>
              <a:gd name="connsiteY0" fmla="*/ 81259 h 81259"/>
              <a:gd name="connsiteX1" fmla="*/ 121596 w 774027"/>
              <a:gd name="connsiteY1" fmla="*/ 0 h 81259"/>
              <a:gd name="connsiteX2" fmla="*/ 771798 w 774027"/>
              <a:gd name="connsiteY2" fmla="*/ 0 h 81259"/>
              <a:gd name="connsiteX3" fmla="*/ 774027 w 774027"/>
              <a:gd name="connsiteY3" fmla="*/ 80068 h 81259"/>
              <a:gd name="connsiteX4" fmla="*/ 0 w 774027"/>
              <a:gd name="connsiteY4" fmla="*/ 81259 h 81259"/>
              <a:gd name="connsiteX0" fmla="*/ 0 w 772836"/>
              <a:gd name="connsiteY0" fmla="*/ 81259 h 81259"/>
              <a:gd name="connsiteX1" fmla="*/ 121596 w 772836"/>
              <a:gd name="connsiteY1" fmla="*/ 0 h 81259"/>
              <a:gd name="connsiteX2" fmla="*/ 771798 w 772836"/>
              <a:gd name="connsiteY2" fmla="*/ 0 h 81259"/>
              <a:gd name="connsiteX3" fmla="*/ 772836 w 772836"/>
              <a:gd name="connsiteY3" fmla="*/ 81258 h 81259"/>
              <a:gd name="connsiteX4" fmla="*/ 0 w 772836"/>
              <a:gd name="connsiteY4" fmla="*/ 81259 h 81259"/>
              <a:gd name="connsiteX0" fmla="*/ 0 w 772836"/>
              <a:gd name="connsiteY0" fmla="*/ 81260 h 81260"/>
              <a:gd name="connsiteX1" fmla="*/ 121596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5126 h 85126"/>
              <a:gd name="connsiteX1" fmla="*/ 166847 w 772836"/>
              <a:gd name="connsiteY1" fmla="*/ 0 h 85126"/>
              <a:gd name="connsiteX2" fmla="*/ 740004 w 772836"/>
              <a:gd name="connsiteY2" fmla="*/ 3866 h 85126"/>
              <a:gd name="connsiteX3" fmla="*/ 772836 w 772836"/>
              <a:gd name="connsiteY3" fmla="*/ 85125 h 85126"/>
              <a:gd name="connsiteX4" fmla="*/ 0 w 772836"/>
              <a:gd name="connsiteY4" fmla="*/ 85126 h 85126"/>
              <a:gd name="connsiteX0" fmla="*/ 0 w 780109"/>
              <a:gd name="connsiteY0" fmla="*/ 82225 h 85125"/>
              <a:gd name="connsiteX1" fmla="*/ 174120 w 780109"/>
              <a:gd name="connsiteY1" fmla="*/ 0 h 85125"/>
              <a:gd name="connsiteX2" fmla="*/ 747277 w 780109"/>
              <a:gd name="connsiteY2" fmla="*/ 3866 h 85125"/>
              <a:gd name="connsiteX3" fmla="*/ 780109 w 780109"/>
              <a:gd name="connsiteY3" fmla="*/ 85125 h 85125"/>
              <a:gd name="connsiteX4" fmla="*/ 0 w 780109"/>
              <a:gd name="connsiteY4" fmla="*/ 82225 h 85125"/>
              <a:gd name="connsiteX0" fmla="*/ 0 w 780109"/>
              <a:gd name="connsiteY0" fmla="*/ 82225 h 85125"/>
              <a:gd name="connsiteX1" fmla="*/ 174120 w 780109"/>
              <a:gd name="connsiteY1" fmla="*/ 0 h 85125"/>
              <a:gd name="connsiteX2" fmla="*/ 742429 w 780109"/>
              <a:gd name="connsiteY2" fmla="*/ 3865 h 85125"/>
              <a:gd name="connsiteX3" fmla="*/ 780109 w 780109"/>
              <a:gd name="connsiteY3" fmla="*/ 85125 h 85125"/>
              <a:gd name="connsiteX4" fmla="*/ 0 w 780109"/>
              <a:gd name="connsiteY4" fmla="*/ 82225 h 85125"/>
              <a:gd name="connsiteX0" fmla="*/ 0 w 780109"/>
              <a:gd name="connsiteY0" fmla="*/ 85126 h 88026"/>
              <a:gd name="connsiteX1" fmla="*/ 154727 w 780109"/>
              <a:gd name="connsiteY1" fmla="*/ 0 h 88026"/>
              <a:gd name="connsiteX2" fmla="*/ 742429 w 780109"/>
              <a:gd name="connsiteY2" fmla="*/ 6766 h 88026"/>
              <a:gd name="connsiteX3" fmla="*/ 780109 w 780109"/>
              <a:gd name="connsiteY3" fmla="*/ 88026 h 88026"/>
              <a:gd name="connsiteX4" fmla="*/ 0 w 780109"/>
              <a:gd name="connsiteY4" fmla="*/ 85126 h 88026"/>
              <a:gd name="connsiteX0" fmla="*/ 0 w 780109"/>
              <a:gd name="connsiteY0" fmla="*/ 85126 h 88026"/>
              <a:gd name="connsiteX1" fmla="*/ 154727 w 780109"/>
              <a:gd name="connsiteY1" fmla="*/ 0 h 88026"/>
              <a:gd name="connsiteX2" fmla="*/ 735156 w 780109"/>
              <a:gd name="connsiteY2" fmla="*/ 6765 h 88026"/>
              <a:gd name="connsiteX3" fmla="*/ 780109 w 780109"/>
              <a:gd name="connsiteY3" fmla="*/ 88026 h 88026"/>
              <a:gd name="connsiteX4" fmla="*/ 0 w 780109"/>
              <a:gd name="connsiteY4" fmla="*/ 85126 h 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109" h="88026">
                <a:moveTo>
                  <a:pt x="0" y="85126"/>
                </a:moveTo>
                <a:lnTo>
                  <a:pt x="154727" y="0"/>
                </a:lnTo>
                <a:lnTo>
                  <a:pt x="735156" y="6765"/>
                </a:lnTo>
                <a:lnTo>
                  <a:pt x="780109" y="88026"/>
                </a:lnTo>
                <a:lnTo>
                  <a:pt x="0" y="851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a:extLst>
              <a:ext uri="{FF2B5EF4-FFF2-40B4-BE49-F238E27FC236}">
                <a16:creationId xmlns:a16="http://schemas.microsoft.com/office/drawing/2014/main" id="{AAB3D560-7740-4E33-BB30-D91B1FCB3E12}"/>
              </a:ext>
            </a:extLst>
          </p:cNvPr>
          <p:cNvSpPr>
            <a:spLocks noGrp="1"/>
          </p:cNvSpPr>
          <p:nvPr userDrawn="1">
            <p:ph type="body" sz="quarter" idx="14"/>
          </p:nvPr>
        </p:nvSpPr>
        <p:spPr>
          <a:xfrm>
            <a:off x="757873" y="1198241"/>
            <a:ext cx="10716011" cy="4871986"/>
          </a:xfrm>
          <a:prstGeom prst="rect">
            <a:avLst/>
          </a:prstGeom>
        </p:spPr>
        <p:txBody>
          <a:bodyPr/>
          <a:lstStyle>
            <a:lvl1pPr marL="228600" indent="-228600">
              <a:lnSpc>
                <a:spcPct val="130000"/>
              </a:lnSpc>
              <a:buFontTx/>
              <a:buBlip>
                <a:blip r:embed="rId2"/>
              </a:buBlip>
              <a:defRPr lang="zh-CN" altLang="en-US" sz="2400" b="1" kern="1200" spc="300" dirty="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400" kern="1200" spc="300" dirty="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000" kern="1200" spc="300" dirty="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5pPr>
          </a:lstStyle>
          <a:p>
            <a:pPr marL="363538" lvl="0" indent="-363538" algn="l" defTabSz="914400" rtl="0" eaLnBrk="1" latinLnBrk="0" hangingPunct="1">
              <a:lnSpc>
                <a:spcPct val="130000"/>
              </a:lnSpc>
              <a:spcBef>
                <a:spcPts val="1000"/>
              </a:spcBef>
              <a:buFontTx/>
              <a:buBlip>
                <a:blip r:embed="rId2"/>
              </a:buBli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矩形 14">
            <a:extLst>
              <a:ext uri="{FF2B5EF4-FFF2-40B4-BE49-F238E27FC236}">
                <a16:creationId xmlns:a16="http://schemas.microsoft.com/office/drawing/2014/main" id="{A6AA23F0-508C-4DD7-A6B0-ED38F0039215}"/>
              </a:ext>
            </a:extLst>
          </p:cNvPr>
          <p:cNvSpPr/>
          <p:nvPr userDrawn="1"/>
        </p:nvSpPr>
        <p:spPr>
          <a:xfrm>
            <a:off x="709830" y="940303"/>
            <a:ext cx="10784464" cy="59962"/>
          </a:xfrm>
          <a:custGeom>
            <a:avLst/>
            <a:gdLst>
              <a:gd name="connsiteX0" fmla="*/ 0 w 10763287"/>
              <a:gd name="connsiteY0" fmla="*/ 0 h 56787"/>
              <a:gd name="connsiteX1" fmla="*/ 10763287 w 10763287"/>
              <a:gd name="connsiteY1" fmla="*/ 0 h 56787"/>
              <a:gd name="connsiteX2" fmla="*/ 10763287 w 10763287"/>
              <a:gd name="connsiteY2" fmla="*/ 56787 h 56787"/>
              <a:gd name="connsiteX3" fmla="*/ 0 w 10763287"/>
              <a:gd name="connsiteY3" fmla="*/ 56787 h 56787"/>
              <a:gd name="connsiteX4" fmla="*/ 0 w 10763287"/>
              <a:gd name="connsiteY4" fmla="*/ 0 h 56787"/>
              <a:gd name="connsiteX0" fmla="*/ 22225 w 10785512"/>
              <a:gd name="connsiteY0" fmla="*/ 0 h 56787"/>
              <a:gd name="connsiteX1" fmla="*/ 10785512 w 10785512"/>
              <a:gd name="connsiteY1" fmla="*/ 0 h 56787"/>
              <a:gd name="connsiteX2" fmla="*/ 10785512 w 10785512"/>
              <a:gd name="connsiteY2" fmla="*/ 56787 h 56787"/>
              <a:gd name="connsiteX3" fmla="*/ 0 w 10785512"/>
              <a:gd name="connsiteY3" fmla="*/ 53612 h 56787"/>
              <a:gd name="connsiteX4" fmla="*/ 22225 w 10785512"/>
              <a:gd name="connsiteY4" fmla="*/ 0 h 56787"/>
              <a:gd name="connsiteX0" fmla="*/ 22225 w 10785512"/>
              <a:gd name="connsiteY0" fmla="*/ 0 h 56787"/>
              <a:gd name="connsiteX1" fmla="*/ 10785512 w 10785512"/>
              <a:gd name="connsiteY1" fmla="*/ 0 h 56787"/>
              <a:gd name="connsiteX2" fmla="*/ 10785512 w 10785512"/>
              <a:gd name="connsiteY2" fmla="*/ 56787 h 56787"/>
              <a:gd name="connsiteX3" fmla="*/ 0 w 10785512"/>
              <a:gd name="connsiteY3" fmla="*/ 53612 h 56787"/>
              <a:gd name="connsiteX4" fmla="*/ 22225 w 10785512"/>
              <a:gd name="connsiteY4" fmla="*/ 0 h 56787"/>
              <a:gd name="connsiteX0" fmla="*/ 22225 w 10785512"/>
              <a:gd name="connsiteY0" fmla="*/ 0 h 59962"/>
              <a:gd name="connsiteX1" fmla="*/ 10785512 w 10785512"/>
              <a:gd name="connsiteY1" fmla="*/ 0 h 59962"/>
              <a:gd name="connsiteX2" fmla="*/ 10785512 w 10785512"/>
              <a:gd name="connsiteY2" fmla="*/ 56787 h 59962"/>
              <a:gd name="connsiteX3" fmla="*/ 0 w 10785512"/>
              <a:gd name="connsiteY3" fmla="*/ 59962 h 59962"/>
              <a:gd name="connsiteX4" fmla="*/ 22225 w 10785512"/>
              <a:gd name="connsiteY4" fmla="*/ 0 h 59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5512" h="59962">
                <a:moveTo>
                  <a:pt x="22225" y="0"/>
                </a:moveTo>
                <a:lnTo>
                  <a:pt x="10785512" y="0"/>
                </a:lnTo>
                <a:lnTo>
                  <a:pt x="10785512" y="56787"/>
                </a:lnTo>
                <a:lnTo>
                  <a:pt x="0" y="59962"/>
                </a:lnTo>
                <a:lnTo>
                  <a:pt x="22225" y="0"/>
                </a:lnTo>
                <a:close/>
              </a:path>
            </a:pathLst>
          </a:custGeom>
          <a:solidFill>
            <a:srgbClr val="5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a:extLst>
              <a:ext uri="{FF2B5EF4-FFF2-40B4-BE49-F238E27FC236}">
                <a16:creationId xmlns:a16="http://schemas.microsoft.com/office/drawing/2014/main" id="{53B41A04-88E8-42AC-AB3F-749663915B34}"/>
              </a:ext>
            </a:extLst>
          </p:cNvPr>
          <p:cNvPicPr>
            <a:picLocks noChangeAspect="1"/>
          </p:cNvPicPr>
          <p:nvPr userDrawn="1"/>
        </p:nvPicPr>
        <p:blipFill rotWithShape="1">
          <a:blip r:embed="rId3" cstate="screen">
            <a:biLevel thresh="75000"/>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23033" y="261779"/>
            <a:ext cx="2626310" cy="455772"/>
          </a:xfrm>
          <a:prstGeom prst="rect">
            <a:avLst/>
          </a:prstGeom>
        </p:spPr>
      </p:pic>
      <p:sp>
        <p:nvSpPr>
          <p:cNvPr id="17" name="灯片编号占位符 5">
            <a:extLst>
              <a:ext uri="{FF2B5EF4-FFF2-40B4-BE49-F238E27FC236}">
                <a16:creationId xmlns:a16="http://schemas.microsoft.com/office/drawing/2014/main" id="{E0F8821B-9D84-4BF5-B60F-F7A83077A9EA}"/>
              </a:ext>
            </a:extLst>
          </p:cNvPr>
          <p:cNvSpPr>
            <a:spLocks noGrp="1"/>
          </p:cNvSpPr>
          <p:nvPr>
            <p:ph type="sldNum" sz="quarter" idx="4"/>
          </p:nvPr>
        </p:nvSpPr>
        <p:spPr>
          <a:xfrm>
            <a:off x="11078570" y="637374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18" name="图片 17">
            <a:extLst>
              <a:ext uri="{FF2B5EF4-FFF2-40B4-BE49-F238E27FC236}">
                <a16:creationId xmlns:a16="http://schemas.microsoft.com/office/drawing/2014/main" id="{84C74685-3327-4F55-AD7B-059FFE7F86C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3803" b="31510"/>
          <a:stretch/>
        </p:blipFill>
        <p:spPr>
          <a:xfrm>
            <a:off x="996570" y="6688634"/>
            <a:ext cx="677129" cy="128273"/>
          </a:xfrm>
          <a:prstGeom prst="rect">
            <a:avLst/>
          </a:prstGeom>
        </p:spPr>
      </p:pic>
    </p:spTree>
    <p:extLst>
      <p:ext uri="{BB962C8B-B14F-4D97-AF65-F5344CB8AC3E}">
        <p14:creationId xmlns:p14="http://schemas.microsoft.com/office/powerpoint/2010/main" val="3226514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页面带底边">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40AC06A-7337-4B27-90AE-EB297A424CFF}"/>
              </a:ext>
            </a:extLst>
          </p:cNvPr>
          <p:cNvSpPr>
            <a:spLocks noGrp="1"/>
          </p:cNvSpPr>
          <p:nvPr>
            <p:ph type="sldNum" sz="quarter" idx="10"/>
          </p:nvPr>
        </p:nvSpPr>
        <p:spPr/>
        <p:txBody>
          <a:bodyPr/>
          <a:lstStyle/>
          <a:p>
            <a:fld id="{548644C6-89F0-466C-949F-E70AD72679A8}" type="slidenum">
              <a:rPr lang="zh-CN" altLang="en-US" smtClean="0"/>
              <a:pPr/>
              <a:t>‹#›</a:t>
            </a:fld>
            <a:endParaRPr lang="zh-CN" altLang="en-US"/>
          </a:p>
        </p:txBody>
      </p:sp>
      <p:sp>
        <p:nvSpPr>
          <p:cNvPr id="6" name="灯片编号占位符 5">
            <a:extLst>
              <a:ext uri="{FF2B5EF4-FFF2-40B4-BE49-F238E27FC236}">
                <a16:creationId xmlns:a16="http://schemas.microsoft.com/office/drawing/2014/main" id="{5E6B7281-DDDE-4793-A084-ED65DE873881}"/>
              </a:ext>
            </a:extLst>
          </p:cNvPr>
          <p:cNvSpPr txBox="1">
            <a:spLocks/>
          </p:cNvSpPr>
          <p:nvPr userDrawn="1"/>
        </p:nvSpPr>
        <p:spPr>
          <a:xfrm>
            <a:off x="11078570" y="6423126"/>
            <a:ext cx="1037230" cy="3429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E0CFB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8644C6-89F0-466C-949F-E70AD72679A8}" type="slidenum">
              <a:rPr lang="zh-CN" altLang="en-US" smtClean="0"/>
              <a:pPr/>
              <a:t>‹#›</a:t>
            </a:fld>
            <a:endParaRPr lang="zh-CN" altLang="en-US"/>
          </a:p>
        </p:txBody>
      </p:sp>
      <p:sp>
        <p:nvSpPr>
          <p:cNvPr id="7" name="矩形: 剪去单角 6">
            <a:extLst>
              <a:ext uri="{FF2B5EF4-FFF2-40B4-BE49-F238E27FC236}">
                <a16:creationId xmlns:a16="http://schemas.microsoft.com/office/drawing/2014/main" id="{1530295D-FC42-459A-AC7E-A942BAD1905E}"/>
              </a:ext>
            </a:extLst>
          </p:cNvPr>
          <p:cNvSpPr/>
          <p:nvPr userDrawn="1"/>
        </p:nvSpPr>
        <p:spPr>
          <a:xfrm rot="5400000" flipV="1">
            <a:off x="6020103" y="686100"/>
            <a:ext cx="147097" cy="12196703"/>
          </a:xfrm>
          <a:prstGeom prst="snip1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平行四边形 7">
            <a:extLst>
              <a:ext uri="{FF2B5EF4-FFF2-40B4-BE49-F238E27FC236}">
                <a16:creationId xmlns:a16="http://schemas.microsoft.com/office/drawing/2014/main" id="{BBC4AF1C-C095-4784-B59C-1E2979E2F345}"/>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CB9B284-C115-4BEC-8A73-F10E0E8B92B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03" b="31510"/>
          <a:stretch/>
        </p:blipFill>
        <p:spPr>
          <a:xfrm>
            <a:off x="996570" y="6720427"/>
            <a:ext cx="677129" cy="128273"/>
          </a:xfrm>
          <a:prstGeom prst="rect">
            <a:avLst/>
          </a:prstGeom>
        </p:spPr>
      </p:pic>
    </p:spTree>
    <p:extLst>
      <p:ext uri="{BB962C8B-B14F-4D97-AF65-F5344CB8AC3E}">
        <p14:creationId xmlns:p14="http://schemas.microsoft.com/office/powerpoint/2010/main" val="1084097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318BC676-CF07-4C45-AB55-1BDA4B27CD4D}"/>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93" r:id="rId4"/>
    <p:sldLayoutId id="2147483675" r:id="rId5"/>
    <p:sldLayoutId id="2147483651" r:id="rId6"/>
    <p:sldLayoutId id="2147483696" r:id="rId7"/>
    <p:sldLayoutId id="2147483674" r:id="rId8"/>
    <p:sldLayoutId id="2147483697" r:id="rId9"/>
    <p:sldLayoutId id="2147483652"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1.png"/><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1.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612900" y="2046813"/>
            <a:ext cx="8978900" cy="943471"/>
          </a:xfrm>
        </p:spPr>
        <p:txBody>
          <a:bodyPr/>
          <a:lstStyle/>
          <a:p>
            <a:pPr>
              <a:lnSpc>
                <a:spcPct val="100000"/>
              </a:lnSpc>
              <a:defRPr/>
            </a:pPr>
            <a:r>
              <a:rPr lang="en-US" altLang="zh-CN" sz="6600" spc="6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t>2023</a:t>
            </a:r>
            <a:r>
              <a:rPr lang="zh-CN" altLang="en-US" sz="6600" spc="6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t>年上海交通大学</a:t>
            </a:r>
            <a:br>
              <a:rPr lang="en-US" altLang="zh-CN" sz="6600" spc="6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br>
            <a:r>
              <a:rPr lang="zh-CN" altLang="en-US" sz="6600" spc="6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t>通用</a:t>
            </a:r>
            <a:r>
              <a:rPr lang="en-US" altLang="zh-CN" sz="6600" spc="6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t>PPT</a:t>
            </a:r>
            <a:r>
              <a:rPr lang="zh-CN" altLang="en-US" sz="6600" spc="6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cs typeface="+mn-cs"/>
              </a:rPr>
              <a:t>模板标题</a:t>
            </a: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p:txBody>
          <a:bodyPr/>
          <a:lstStyle/>
          <a:p>
            <a:r>
              <a:rPr lang="zh-CN" altLang="en-US" spc="600" dirty="0"/>
              <a:t>汇报人姓名</a:t>
            </a:r>
          </a:p>
        </p:txBody>
      </p:sp>
      <p:sp>
        <p:nvSpPr>
          <p:cNvPr id="3" name="内容占位符 2">
            <a:extLst>
              <a:ext uri="{FF2B5EF4-FFF2-40B4-BE49-F238E27FC236}">
                <a16:creationId xmlns:a16="http://schemas.microsoft.com/office/drawing/2014/main" id="{20903F1C-568E-4080-8C79-B487B35A71F9}"/>
              </a:ext>
            </a:extLst>
          </p:cNvPr>
          <p:cNvSpPr>
            <a:spLocks noGrp="1"/>
          </p:cNvSpPr>
          <p:nvPr>
            <p:ph type="body" sz="quarter" idx="12"/>
          </p:nvPr>
        </p:nvSpPr>
        <p:spPr>
          <a:prstGeom prst="rect">
            <a:avLst/>
          </a:prstGeom>
        </p:spPr>
        <p:txBody>
          <a:bodyPr/>
          <a:lstStyle/>
          <a:p>
            <a:fld id="{045CE301-1C36-4793-AA14-14B8D1577BED}" type="datetime2">
              <a:rPr lang="zh-CN" altLang="en-US" smtClean="0"/>
              <a:pPr/>
              <a:t>2023年11月26日</a:t>
            </a:fld>
            <a:endParaRPr lang="zh-CN" altLang="en-US" dirty="0"/>
          </a:p>
        </p:txBody>
      </p:sp>
      <p:grpSp>
        <p:nvGrpSpPr>
          <p:cNvPr id="12" name="组合 11">
            <a:extLst>
              <a:ext uri="{FF2B5EF4-FFF2-40B4-BE49-F238E27FC236}">
                <a16:creationId xmlns:a16="http://schemas.microsoft.com/office/drawing/2014/main" id="{C8656D60-A0B6-4FD7-B6A1-5275EC0D4C25}"/>
              </a:ext>
            </a:extLst>
          </p:cNvPr>
          <p:cNvGrpSpPr/>
          <p:nvPr/>
        </p:nvGrpSpPr>
        <p:grpSpPr>
          <a:xfrm>
            <a:off x="1739899" y="3697009"/>
            <a:ext cx="8674101" cy="211519"/>
            <a:chOff x="1087766" y="2851014"/>
            <a:chExt cx="10016469" cy="123242"/>
          </a:xfrm>
        </p:grpSpPr>
        <p:cxnSp>
          <p:nvCxnSpPr>
            <p:cNvPr id="5" name="直接连接符 4">
              <a:extLst>
                <a:ext uri="{FF2B5EF4-FFF2-40B4-BE49-F238E27FC236}">
                  <a16:creationId xmlns:a16="http://schemas.microsoft.com/office/drawing/2014/main" id="{56B9D78B-6742-4E6C-95C1-D1CDA149193E}"/>
                </a:ext>
              </a:extLst>
            </p:cNvPr>
            <p:cNvCxnSpPr/>
            <p:nvPr/>
          </p:nvCxnSpPr>
          <p:spPr>
            <a:xfrm>
              <a:off x="1087766" y="2851014"/>
              <a:ext cx="10016469" cy="0"/>
            </a:xfrm>
            <a:prstGeom prst="line">
              <a:avLst/>
            </a:prstGeom>
            <a:ln>
              <a:solidFill>
                <a:schemeClr val="accent4">
                  <a:lumMod val="40000"/>
                  <a:lumOff val="60000"/>
                  <a:alpha val="60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5D8DFDC-CBE8-4E76-824B-3B438574D631}"/>
                </a:ext>
              </a:extLst>
            </p:cNvPr>
            <p:cNvSpPr/>
            <p:nvPr/>
          </p:nvSpPr>
          <p:spPr>
            <a:xfrm>
              <a:off x="1090147" y="2869518"/>
              <a:ext cx="10011707" cy="104738"/>
            </a:xfrm>
            <a:prstGeom prst="rect">
              <a:avLst/>
            </a:prstGeom>
            <a:solidFill>
              <a:schemeClr val="bg1">
                <a:lumMod val="8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E5911040-4B2E-463A-B3DA-B111D04AA3EA}"/>
              </a:ext>
            </a:extLst>
          </p:cNvPr>
          <p:cNvPicPr>
            <a:picLocks noChangeAspect="1"/>
          </p:cNvPicPr>
          <p:nvPr/>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02700" y="328718"/>
            <a:ext cx="2626310" cy="455772"/>
          </a:xfrm>
          <a:prstGeom prst="rect">
            <a:avLst/>
          </a:prstGeom>
        </p:spPr>
      </p:pic>
      <p:pic>
        <p:nvPicPr>
          <p:cNvPr id="13" name="图片 12">
            <a:extLst>
              <a:ext uri="{FF2B5EF4-FFF2-40B4-BE49-F238E27FC236}">
                <a16:creationId xmlns:a16="http://schemas.microsoft.com/office/drawing/2014/main" id="{831D8362-AB7F-41AA-9CB2-D123EB94152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13549" y="820639"/>
            <a:ext cx="2895851" cy="256054"/>
          </a:xfrm>
          <a:prstGeom prst="rect">
            <a:avLst/>
          </a:prstGeom>
        </p:spPr>
      </p:pic>
      <p:sp>
        <p:nvSpPr>
          <p:cNvPr id="14" name="矩形: 圆角 13">
            <a:extLst>
              <a:ext uri="{FF2B5EF4-FFF2-40B4-BE49-F238E27FC236}">
                <a16:creationId xmlns:a16="http://schemas.microsoft.com/office/drawing/2014/main" id="{B72BA739-CE44-4FC9-AC8F-54DA15BF56F2}"/>
              </a:ext>
            </a:extLst>
          </p:cNvPr>
          <p:cNvSpPr/>
          <p:nvPr/>
        </p:nvSpPr>
        <p:spPr>
          <a:xfrm>
            <a:off x="0" y="6520606"/>
            <a:ext cx="12192000" cy="337394"/>
          </a:xfrm>
          <a:prstGeom prst="roundRect">
            <a:avLst>
              <a:gd name="adj" fmla="val 0"/>
            </a:avLst>
          </a:pr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4BE11AAF-207D-4328-9D9A-A0CB6B10BB5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713" y="254615"/>
            <a:ext cx="2577988" cy="847493"/>
          </a:xfrm>
          <a:prstGeom prst="rect">
            <a:avLst/>
          </a:prstGeom>
        </p:spPr>
      </p:pic>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纯文字版式</a:t>
            </a:r>
            <a:r>
              <a:rPr lang="zh-CN" altLang="en-US" b="0" dirty="0"/>
              <a:t>（四）</a:t>
            </a:r>
          </a:p>
        </p:txBody>
      </p:sp>
      <p:sp>
        <p:nvSpPr>
          <p:cNvPr id="33" name="矩形: 圆角 32">
            <a:extLst>
              <a:ext uri="{FF2B5EF4-FFF2-40B4-BE49-F238E27FC236}">
                <a16:creationId xmlns:a16="http://schemas.microsoft.com/office/drawing/2014/main" id="{D2689434-73F8-4FE1-80D7-30AB2F4BFCEA}"/>
              </a:ext>
            </a:extLst>
          </p:cNvPr>
          <p:cNvSpPr/>
          <p:nvPr/>
        </p:nvSpPr>
        <p:spPr>
          <a:xfrm>
            <a:off x="563076" y="1193802"/>
            <a:ext cx="5506534" cy="2501898"/>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34" name="梯形 33">
            <a:extLst>
              <a:ext uri="{FF2B5EF4-FFF2-40B4-BE49-F238E27FC236}">
                <a16:creationId xmlns:a16="http://schemas.microsoft.com/office/drawing/2014/main" id="{E8776672-5FE1-4C28-91DD-512D99F37D14}"/>
              </a:ext>
            </a:extLst>
          </p:cNvPr>
          <p:cNvSpPr/>
          <p:nvPr/>
        </p:nvSpPr>
        <p:spPr>
          <a:xfrm rot="16200000">
            <a:off x="5410668" y="2408790"/>
            <a:ext cx="1243358" cy="71923"/>
          </a:xfrm>
          <a:prstGeom prst="trapezoid">
            <a:avLst>
              <a:gd name="adj" fmla="val 71298"/>
            </a:avLst>
          </a:prstGeom>
          <a:gradFill>
            <a:gsLst>
              <a:gs pos="100000">
                <a:srgbClr val="C00000"/>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46C92E12-1CFF-4831-99EC-B89C06186CCD}"/>
              </a:ext>
            </a:extLst>
          </p:cNvPr>
          <p:cNvSpPr txBox="1"/>
          <p:nvPr/>
        </p:nvSpPr>
        <p:spPr>
          <a:xfrm>
            <a:off x="1091210" y="1973845"/>
            <a:ext cx="4597400" cy="1383712"/>
          </a:xfrm>
          <a:prstGeom prst="rect">
            <a:avLst/>
          </a:prstGeom>
          <a:noFill/>
        </p:spPr>
        <p:txBody>
          <a:bodyPr wrap="square" rtlCol="0">
            <a:spAutoFit/>
          </a:bodyPr>
          <a:lstStyle/>
          <a:p>
            <a:pPr algn="just">
              <a:lnSpc>
                <a:spcPct val="120000"/>
              </a:lnSpc>
            </a:pPr>
            <a:r>
              <a:rPr lang="zh-CN" altLang="en-US" sz="2400" dirty="0">
                <a:solidFill>
                  <a:schemeClr val="tx1">
                    <a:lumMod val="75000"/>
                    <a:lumOff val="25000"/>
                  </a:schemeClr>
                </a:solidFill>
              </a:rPr>
              <a:t>可在此处添加您的文字可在此处添加您的文字可在此处添加您的文字可在此处添加。</a:t>
            </a:r>
          </a:p>
        </p:txBody>
      </p:sp>
      <p:sp>
        <p:nvSpPr>
          <p:cNvPr id="36" name="矩形 35">
            <a:extLst>
              <a:ext uri="{FF2B5EF4-FFF2-40B4-BE49-F238E27FC236}">
                <a16:creationId xmlns:a16="http://schemas.microsoft.com/office/drawing/2014/main" id="{6F68B803-D577-4F2A-8C44-392B094F5B4E}"/>
              </a:ext>
            </a:extLst>
          </p:cNvPr>
          <p:cNvSpPr/>
          <p:nvPr/>
        </p:nvSpPr>
        <p:spPr>
          <a:xfrm>
            <a:off x="973608" y="1300530"/>
            <a:ext cx="4890972" cy="597215"/>
          </a:xfrm>
          <a:prstGeom prst="rect">
            <a:avLst/>
          </a:prstGeom>
        </p:spPr>
        <p:txBody>
          <a:bodyPr wrap="square" anchor="ctr">
            <a:spAutoFit/>
          </a:bodyPr>
          <a:lstStyle/>
          <a:p>
            <a:pPr algn="ctr">
              <a:lnSpc>
                <a:spcPct val="130000"/>
              </a:lnSpc>
            </a:pPr>
            <a:r>
              <a:rPr lang="zh-CN" altLang="en-US" sz="2800" b="1" dirty="0"/>
              <a:t>在此添加您的标题或要点</a:t>
            </a:r>
            <a:endParaRPr lang="en-US" altLang="zh-CN" sz="2800" dirty="0"/>
          </a:p>
        </p:txBody>
      </p:sp>
      <p:sp>
        <p:nvSpPr>
          <p:cNvPr id="51" name="矩形: 圆角 50">
            <a:extLst>
              <a:ext uri="{FF2B5EF4-FFF2-40B4-BE49-F238E27FC236}">
                <a16:creationId xmlns:a16="http://schemas.microsoft.com/office/drawing/2014/main" id="{74AD94FA-764B-42CE-BEBA-EB7793D8C9AF}"/>
              </a:ext>
            </a:extLst>
          </p:cNvPr>
          <p:cNvSpPr/>
          <p:nvPr/>
        </p:nvSpPr>
        <p:spPr>
          <a:xfrm>
            <a:off x="6201416" y="1193802"/>
            <a:ext cx="5506534" cy="2501898"/>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3" name="文本框 52">
            <a:extLst>
              <a:ext uri="{FF2B5EF4-FFF2-40B4-BE49-F238E27FC236}">
                <a16:creationId xmlns:a16="http://schemas.microsoft.com/office/drawing/2014/main" id="{E0EBCF16-F7D6-4DAF-AA64-92C45D0788ED}"/>
              </a:ext>
            </a:extLst>
          </p:cNvPr>
          <p:cNvSpPr txBox="1"/>
          <p:nvPr/>
        </p:nvSpPr>
        <p:spPr>
          <a:xfrm>
            <a:off x="6729550" y="1973845"/>
            <a:ext cx="4597400" cy="1383712"/>
          </a:xfrm>
          <a:prstGeom prst="rect">
            <a:avLst/>
          </a:prstGeom>
          <a:noFill/>
        </p:spPr>
        <p:txBody>
          <a:bodyPr wrap="square" rtlCol="0">
            <a:spAutoFit/>
          </a:bodyPr>
          <a:lstStyle/>
          <a:p>
            <a:pPr algn="just">
              <a:lnSpc>
                <a:spcPct val="120000"/>
              </a:lnSpc>
            </a:pPr>
            <a:r>
              <a:rPr lang="zh-CN" altLang="en-US" sz="2400" dirty="0">
                <a:solidFill>
                  <a:schemeClr val="tx1">
                    <a:lumMod val="75000"/>
                    <a:lumOff val="25000"/>
                  </a:schemeClr>
                </a:solidFill>
              </a:rPr>
              <a:t>可在此处添加您的文字可在此处添加您的文字可在此处添加您的文字可在此处添加。</a:t>
            </a:r>
          </a:p>
        </p:txBody>
      </p:sp>
      <p:sp>
        <p:nvSpPr>
          <p:cNvPr id="54" name="矩形 53">
            <a:extLst>
              <a:ext uri="{FF2B5EF4-FFF2-40B4-BE49-F238E27FC236}">
                <a16:creationId xmlns:a16="http://schemas.microsoft.com/office/drawing/2014/main" id="{DE18EE0C-E60F-4C8E-8F87-6966C7537287}"/>
              </a:ext>
            </a:extLst>
          </p:cNvPr>
          <p:cNvSpPr/>
          <p:nvPr/>
        </p:nvSpPr>
        <p:spPr>
          <a:xfrm>
            <a:off x="6611948" y="1300530"/>
            <a:ext cx="4890972" cy="597215"/>
          </a:xfrm>
          <a:prstGeom prst="rect">
            <a:avLst/>
          </a:prstGeom>
        </p:spPr>
        <p:txBody>
          <a:bodyPr wrap="square" anchor="ctr">
            <a:spAutoFit/>
          </a:bodyPr>
          <a:lstStyle/>
          <a:p>
            <a:pPr algn="ctr">
              <a:lnSpc>
                <a:spcPct val="130000"/>
              </a:lnSpc>
            </a:pPr>
            <a:r>
              <a:rPr lang="zh-CN" altLang="en-US" sz="2800" b="1" dirty="0"/>
              <a:t>在此添加您的标题或要点</a:t>
            </a:r>
            <a:endParaRPr lang="en-US" altLang="zh-CN" sz="2800" dirty="0"/>
          </a:p>
        </p:txBody>
      </p:sp>
      <p:sp>
        <p:nvSpPr>
          <p:cNvPr id="56" name="矩形: 圆角 55">
            <a:extLst>
              <a:ext uri="{FF2B5EF4-FFF2-40B4-BE49-F238E27FC236}">
                <a16:creationId xmlns:a16="http://schemas.microsoft.com/office/drawing/2014/main" id="{DE776C14-6BEC-42A1-B012-9D5A34F78F4A}"/>
              </a:ext>
            </a:extLst>
          </p:cNvPr>
          <p:cNvSpPr/>
          <p:nvPr/>
        </p:nvSpPr>
        <p:spPr>
          <a:xfrm>
            <a:off x="563076" y="3835302"/>
            <a:ext cx="5506534" cy="2501898"/>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8" name="文本框 57">
            <a:extLst>
              <a:ext uri="{FF2B5EF4-FFF2-40B4-BE49-F238E27FC236}">
                <a16:creationId xmlns:a16="http://schemas.microsoft.com/office/drawing/2014/main" id="{6DE112FA-5CDE-40E6-B0E4-1013EF627EA7}"/>
              </a:ext>
            </a:extLst>
          </p:cNvPr>
          <p:cNvSpPr txBox="1"/>
          <p:nvPr/>
        </p:nvSpPr>
        <p:spPr>
          <a:xfrm>
            <a:off x="1091210" y="4615345"/>
            <a:ext cx="4597400" cy="1383712"/>
          </a:xfrm>
          <a:prstGeom prst="rect">
            <a:avLst/>
          </a:prstGeom>
          <a:noFill/>
        </p:spPr>
        <p:txBody>
          <a:bodyPr wrap="square" rtlCol="0">
            <a:spAutoFit/>
          </a:bodyPr>
          <a:lstStyle/>
          <a:p>
            <a:pPr algn="just">
              <a:lnSpc>
                <a:spcPct val="120000"/>
              </a:lnSpc>
            </a:pPr>
            <a:r>
              <a:rPr lang="zh-CN" altLang="en-US" sz="2400" dirty="0">
                <a:solidFill>
                  <a:schemeClr val="tx1">
                    <a:lumMod val="75000"/>
                    <a:lumOff val="25000"/>
                  </a:schemeClr>
                </a:solidFill>
              </a:rPr>
              <a:t>可在此处添加您的文字可在此处添加您的文字可在此处添加您的文字可在此处添加。</a:t>
            </a:r>
          </a:p>
        </p:txBody>
      </p:sp>
      <p:sp>
        <p:nvSpPr>
          <p:cNvPr id="59" name="矩形 58">
            <a:extLst>
              <a:ext uri="{FF2B5EF4-FFF2-40B4-BE49-F238E27FC236}">
                <a16:creationId xmlns:a16="http://schemas.microsoft.com/office/drawing/2014/main" id="{5CDBDAB1-A013-4AB2-BE8F-EFF321FF3071}"/>
              </a:ext>
            </a:extLst>
          </p:cNvPr>
          <p:cNvSpPr/>
          <p:nvPr/>
        </p:nvSpPr>
        <p:spPr>
          <a:xfrm>
            <a:off x="973608" y="3942030"/>
            <a:ext cx="4890972" cy="597215"/>
          </a:xfrm>
          <a:prstGeom prst="rect">
            <a:avLst/>
          </a:prstGeom>
        </p:spPr>
        <p:txBody>
          <a:bodyPr wrap="square" anchor="ctr">
            <a:spAutoFit/>
          </a:bodyPr>
          <a:lstStyle/>
          <a:p>
            <a:pPr algn="ctr">
              <a:lnSpc>
                <a:spcPct val="130000"/>
              </a:lnSpc>
            </a:pPr>
            <a:r>
              <a:rPr lang="zh-CN" altLang="en-US" sz="2800" b="1" dirty="0"/>
              <a:t>在此添加您的标题或要点</a:t>
            </a:r>
            <a:endParaRPr lang="en-US" altLang="zh-CN" sz="2800" dirty="0"/>
          </a:p>
        </p:txBody>
      </p:sp>
      <p:sp>
        <p:nvSpPr>
          <p:cNvPr id="61" name="矩形: 圆角 60">
            <a:extLst>
              <a:ext uri="{FF2B5EF4-FFF2-40B4-BE49-F238E27FC236}">
                <a16:creationId xmlns:a16="http://schemas.microsoft.com/office/drawing/2014/main" id="{A569A9B4-8C84-425B-B84B-54A38467E267}"/>
              </a:ext>
            </a:extLst>
          </p:cNvPr>
          <p:cNvSpPr/>
          <p:nvPr/>
        </p:nvSpPr>
        <p:spPr>
          <a:xfrm>
            <a:off x="6201416" y="3835302"/>
            <a:ext cx="5506534" cy="2501898"/>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63" name="文本框 62">
            <a:extLst>
              <a:ext uri="{FF2B5EF4-FFF2-40B4-BE49-F238E27FC236}">
                <a16:creationId xmlns:a16="http://schemas.microsoft.com/office/drawing/2014/main" id="{9631D9D9-0491-4846-93AC-72E76C425CC0}"/>
              </a:ext>
            </a:extLst>
          </p:cNvPr>
          <p:cNvSpPr txBox="1"/>
          <p:nvPr/>
        </p:nvSpPr>
        <p:spPr>
          <a:xfrm>
            <a:off x="6729550" y="4615345"/>
            <a:ext cx="4597400" cy="1383712"/>
          </a:xfrm>
          <a:prstGeom prst="rect">
            <a:avLst/>
          </a:prstGeom>
          <a:noFill/>
        </p:spPr>
        <p:txBody>
          <a:bodyPr wrap="square" rtlCol="0">
            <a:spAutoFit/>
          </a:bodyPr>
          <a:lstStyle/>
          <a:p>
            <a:pPr algn="just">
              <a:lnSpc>
                <a:spcPct val="120000"/>
              </a:lnSpc>
            </a:pPr>
            <a:r>
              <a:rPr lang="zh-CN" altLang="en-US" sz="2400" dirty="0">
                <a:solidFill>
                  <a:schemeClr val="tx1">
                    <a:lumMod val="75000"/>
                    <a:lumOff val="25000"/>
                  </a:schemeClr>
                </a:solidFill>
              </a:rPr>
              <a:t>可在此处添加您的文字可在此处添加您的文字可在此处添加您的文字可在此处添加。</a:t>
            </a:r>
          </a:p>
        </p:txBody>
      </p:sp>
      <p:sp>
        <p:nvSpPr>
          <p:cNvPr id="64" name="矩形 63">
            <a:extLst>
              <a:ext uri="{FF2B5EF4-FFF2-40B4-BE49-F238E27FC236}">
                <a16:creationId xmlns:a16="http://schemas.microsoft.com/office/drawing/2014/main" id="{5E4751F1-0042-44CF-AA4F-8A28D8AA59C3}"/>
              </a:ext>
            </a:extLst>
          </p:cNvPr>
          <p:cNvSpPr/>
          <p:nvPr/>
        </p:nvSpPr>
        <p:spPr>
          <a:xfrm>
            <a:off x="6611948" y="3942030"/>
            <a:ext cx="4890972" cy="597215"/>
          </a:xfrm>
          <a:prstGeom prst="rect">
            <a:avLst/>
          </a:prstGeom>
        </p:spPr>
        <p:txBody>
          <a:bodyPr wrap="square" anchor="ctr">
            <a:spAutoFit/>
          </a:bodyPr>
          <a:lstStyle/>
          <a:p>
            <a:pPr algn="ctr">
              <a:lnSpc>
                <a:spcPct val="130000"/>
              </a:lnSpc>
            </a:pPr>
            <a:r>
              <a:rPr lang="zh-CN" altLang="en-US" sz="2800" b="1" dirty="0"/>
              <a:t>在此添加您的标题或要点</a:t>
            </a:r>
            <a:endParaRPr lang="en-US" altLang="zh-CN" sz="2800" dirty="0"/>
          </a:p>
        </p:txBody>
      </p:sp>
      <p:sp>
        <p:nvSpPr>
          <p:cNvPr id="65" name="梯形 64">
            <a:extLst>
              <a:ext uri="{FF2B5EF4-FFF2-40B4-BE49-F238E27FC236}">
                <a16:creationId xmlns:a16="http://schemas.microsoft.com/office/drawing/2014/main" id="{CC07A9AF-D4C1-45C0-8202-7703A7FA7EF5}"/>
              </a:ext>
            </a:extLst>
          </p:cNvPr>
          <p:cNvSpPr/>
          <p:nvPr/>
        </p:nvSpPr>
        <p:spPr>
          <a:xfrm rot="5400000">
            <a:off x="5622530" y="2408790"/>
            <a:ext cx="1243358" cy="71923"/>
          </a:xfrm>
          <a:prstGeom prst="trapezoid">
            <a:avLst>
              <a:gd name="adj" fmla="val 71298"/>
            </a:avLst>
          </a:prstGeom>
          <a:gradFill>
            <a:gsLst>
              <a:gs pos="100000">
                <a:srgbClr val="C00000"/>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梯形 65">
            <a:extLst>
              <a:ext uri="{FF2B5EF4-FFF2-40B4-BE49-F238E27FC236}">
                <a16:creationId xmlns:a16="http://schemas.microsoft.com/office/drawing/2014/main" id="{0EB130BC-86F0-4572-9A7F-E2D0C468CFFB}"/>
              </a:ext>
            </a:extLst>
          </p:cNvPr>
          <p:cNvSpPr/>
          <p:nvPr/>
        </p:nvSpPr>
        <p:spPr>
          <a:xfrm rot="5400000">
            <a:off x="5622530" y="5075791"/>
            <a:ext cx="1243358" cy="71923"/>
          </a:xfrm>
          <a:prstGeom prst="trapezoid">
            <a:avLst>
              <a:gd name="adj" fmla="val 71298"/>
            </a:avLst>
          </a:prstGeom>
          <a:gradFill>
            <a:gsLst>
              <a:gs pos="100000">
                <a:srgbClr val="C00000"/>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梯形 66">
            <a:extLst>
              <a:ext uri="{FF2B5EF4-FFF2-40B4-BE49-F238E27FC236}">
                <a16:creationId xmlns:a16="http://schemas.microsoft.com/office/drawing/2014/main" id="{1F9C5D1A-6ADA-43A7-8979-30FDDB513B75}"/>
              </a:ext>
            </a:extLst>
          </p:cNvPr>
          <p:cNvSpPr/>
          <p:nvPr/>
        </p:nvSpPr>
        <p:spPr>
          <a:xfrm rot="16200000">
            <a:off x="5410668" y="5075791"/>
            <a:ext cx="1243358" cy="71923"/>
          </a:xfrm>
          <a:prstGeom prst="trapezoid">
            <a:avLst>
              <a:gd name="adj" fmla="val 71298"/>
            </a:avLst>
          </a:prstGeom>
          <a:gradFill>
            <a:gsLst>
              <a:gs pos="100000">
                <a:srgbClr val="C00000"/>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84C0C82B-E4C2-40BA-A443-CE4BB23D631F}"/>
              </a:ext>
            </a:extLst>
          </p:cNvPr>
          <p:cNvSpPr>
            <a:spLocks noGrp="1"/>
          </p:cNvSpPr>
          <p:nvPr>
            <p:ph type="sldNum" sz="quarter" idx="4"/>
          </p:nvPr>
        </p:nvSpPr>
        <p:spPr/>
        <p:txBody>
          <a:bodyPr/>
          <a:lstStyle/>
          <a:p>
            <a:fld id="{548644C6-89F0-466C-949F-E70AD72679A8}" type="slidenum">
              <a:rPr lang="zh-CN" altLang="en-US" smtClean="0"/>
              <a:pPr/>
              <a:t>10</a:t>
            </a:fld>
            <a:endParaRPr lang="zh-CN" altLang="en-US"/>
          </a:p>
        </p:txBody>
      </p:sp>
    </p:spTree>
    <p:extLst>
      <p:ext uri="{BB962C8B-B14F-4D97-AF65-F5344CB8AC3E}">
        <p14:creationId xmlns:p14="http://schemas.microsoft.com/office/powerpoint/2010/main" val="1761163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一个圆顶角，剪去另一个顶角 35">
            <a:extLst>
              <a:ext uri="{FF2B5EF4-FFF2-40B4-BE49-F238E27FC236}">
                <a16:creationId xmlns:a16="http://schemas.microsoft.com/office/drawing/2014/main" id="{92C5B59D-32B5-4BEB-B176-DCADCD2EDC4C}"/>
              </a:ext>
            </a:extLst>
          </p:cNvPr>
          <p:cNvSpPr/>
          <p:nvPr/>
        </p:nvSpPr>
        <p:spPr>
          <a:xfrm rot="16200000">
            <a:off x="541295" y="1918171"/>
            <a:ext cx="4193559" cy="3321751"/>
          </a:xfrm>
          <a:prstGeom prst="snipRoundRect">
            <a:avLst>
              <a:gd name="adj1" fmla="val 9702"/>
              <a:gd name="adj2" fmla="val 0"/>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a:extLst>
              <a:ext uri="{FF2B5EF4-FFF2-40B4-BE49-F238E27FC236}">
                <a16:creationId xmlns:a16="http://schemas.microsoft.com/office/drawing/2014/main" id="{68ACEE41-700C-46CB-BE87-16BC1F2EC2B2}"/>
              </a:ext>
            </a:extLst>
          </p:cNvPr>
          <p:cNvSpPr/>
          <p:nvPr/>
        </p:nvSpPr>
        <p:spPr>
          <a:xfrm>
            <a:off x="4444624" y="1482273"/>
            <a:ext cx="3246214" cy="42020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D2B9618-0F02-4986-9C1F-FEEFD7BD44BE}"/>
              </a:ext>
            </a:extLst>
          </p:cNvPr>
          <p:cNvSpPr/>
          <p:nvPr/>
        </p:nvSpPr>
        <p:spPr>
          <a:xfrm>
            <a:off x="7860671" y="1482273"/>
            <a:ext cx="3246214" cy="42020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（一）</a:t>
            </a:r>
          </a:p>
        </p:txBody>
      </p:sp>
      <p:sp>
        <p:nvSpPr>
          <p:cNvPr id="2" name="灯片编号占位符 1">
            <a:extLst>
              <a:ext uri="{FF2B5EF4-FFF2-40B4-BE49-F238E27FC236}">
                <a16:creationId xmlns:a16="http://schemas.microsoft.com/office/drawing/2014/main" id="{4A77A6D6-C89E-4E88-BC14-06A4C2594E4E}"/>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11</a:t>
            </a:fld>
            <a:endParaRPr lang="zh-CN" altLang="en-US"/>
          </a:p>
        </p:txBody>
      </p:sp>
      <p:sp>
        <p:nvSpPr>
          <p:cNvPr id="8" name="Object 403">
            <a:extLst>
              <a:ext uri="{FF2B5EF4-FFF2-40B4-BE49-F238E27FC236}">
                <a16:creationId xmlns:a16="http://schemas.microsoft.com/office/drawing/2014/main" id="{D9EB54A5-B83B-4AE4-8FC6-8164E254521E}"/>
              </a:ext>
            </a:extLst>
          </p:cNvPr>
          <p:cNvSpPr txBox="1"/>
          <p:nvPr/>
        </p:nvSpPr>
        <p:spPr>
          <a:xfrm>
            <a:off x="1292580" y="2594691"/>
            <a:ext cx="2643961" cy="320637"/>
          </a:xfrm>
          <a:prstGeom prst="rect">
            <a:avLst/>
          </a:prstGeom>
        </p:spPr>
        <p:txBody>
          <a:bodyPr vert="horz" rtlCol="0" anchor="ctr" anchorCtr="0">
            <a:noAutofit/>
          </a:bodyPr>
          <a:lstStyle/>
          <a:p>
            <a:pPr algn="l">
              <a:lnSpc>
                <a:spcPct val="95833"/>
              </a:lnSpc>
            </a:pPr>
            <a:r>
              <a:rPr lang="zh-CN" altLang="en-US" sz="2000" b="1" dirty="0">
                <a:solidFill>
                  <a:srgbClr val="FFFFFF"/>
                </a:solidFill>
                <a:latin typeface="+mj-ea"/>
                <a:ea typeface="+mj-ea"/>
              </a:rPr>
              <a:t>在此添加段落要点</a:t>
            </a:r>
            <a:endParaRPr lang="zh-CN" altLang="en-US" sz="1050" b="1" dirty="0">
              <a:latin typeface="+mj-ea"/>
              <a:ea typeface="+mj-ea"/>
            </a:endParaRPr>
          </a:p>
        </p:txBody>
      </p:sp>
      <p:sp>
        <p:nvSpPr>
          <p:cNvPr id="9" name="Object 404">
            <a:extLst>
              <a:ext uri="{FF2B5EF4-FFF2-40B4-BE49-F238E27FC236}">
                <a16:creationId xmlns:a16="http://schemas.microsoft.com/office/drawing/2014/main" id="{EC5FE174-2B51-485D-BEC3-CA01C0D80A91}"/>
              </a:ext>
            </a:extLst>
          </p:cNvPr>
          <p:cNvSpPr txBox="1"/>
          <p:nvPr/>
        </p:nvSpPr>
        <p:spPr>
          <a:xfrm>
            <a:off x="1271478" y="3174242"/>
            <a:ext cx="2643961" cy="815535"/>
          </a:xfrm>
          <a:prstGeom prst="rect">
            <a:avLst/>
          </a:prstGeom>
        </p:spPr>
        <p:txBody>
          <a:bodyPr vert="horz" rtlCol="0" anchor="t" anchorCtr="0">
            <a:noAutofit/>
          </a:bodyPr>
          <a:lstStyle/>
          <a:p>
            <a:pPr algn="just">
              <a:lnSpc>
                <a:spcPct val="116666"/>
              </a:lnSpc>
            </a:pPr>
            <a:r>
              <a:rPr lang="zh-CN" altLang="en-US" sz="1400" b="0" i="0" dirty="0">
                <a:solidFill>
                  <a:srgbClr val="FFFFFF"/>
                </a:solidFill>
                <a:latin typeface="+mj-ea"/>
                <a:ea typeface="+mj-ea"/>
              </a:rPr>
              <a:t>在此添加您需要的文字</a:t>
            </a:r>
            <a:r>
              <a:rPr lang="zh-CN" altLang="en-US" sz="1400" dirty="0">
                <a:solidFill>
                  <a:srgbClr val="FFFFFF"/>
                </a:solidFill>
                <a:latin typeface="+mj-ea"/>
                <a:ea typeface="+mj-ea"/>
              </a:rPr>
              <a:t>。在此添加您需要的文字。</a:t>
            </a:r>
            <a:r>
              <a:rPr lang="zh-CN" altLang="en-US" sz="1400" dirty="0">
                <a:solidFill>
                  <a:srgbClr val="FFFFFF"/>
                </a:solidFill>
                <a:latin typeface="+mj-ea"/>
              </a:rPr>
              <a:t>添加您需要的文字。</a:t>
            </a:r>
            <a:r>
              <a:rPr lang="zh-CN" altLang="en-US" sz="1400" u="sng" dirty="0">
                <a:solidFill>
                  <a:schemeClr val="accent5">
                    <a:lumMod val="40000"/>
                    <a:lumOff val="60000"/>
                  </a:schemeClr>
                </a:solidFill>
                <a:latin typeface="+mj-ea"/>
              </a:rPr>
              <a:t>强调您需要的文字</a:t>
            </a:r>
            <a:r>
              <a:rPr lang="zh-CN" altLang="en-US" sz="1400" dirty="0">
                <a:solidFill>
                  <a:srgbClr val="FFFFFF"/>
                </a:solidFill>
                <a:latin typeface="+mj-ea"/>
              </a:rPr>
              <a:t>。</a:t>
            </a:r>
            <a:r>
              <a:rPr lang="zh-CN" altLang="en-US" sz="1400" dirty="0">
                <a:solidFill>
                  <a:srgbClr val="FFFFFF"/>
                </a:solidFill>
                <a:latin typeface="+mj-ea"/>
                <a:ea typeface="+mj-ea"/>
              </a:rPr>
              <a:t>在此添加您需要的文字。</a:t>
            </a:r>
            <a:r>
              <a:rPr lang="zh-CN" altLang="en-US" sz="1400" dirty="0">
                <a:solidFill>
                  <a:srgbClr val="FFFFFF"/>
                </a:solidFill>
                <a:latin typeface="+mj-ea"/>
              </a:rPr>
              <a:t>在此添加您需要的文字。在此添加您需要的文字。在此添加您需要的文字。</a:t>
            </a:r>
            <a:endParaRPr lang="zh-CN" altLang="en-US" sz="1400" dirty="0">
              <a:solidFill>
                <a:srgbClr val="FFFFFF"/>
              </a:solidFill>
              <a:latin typeface="+mj-ea"/>
              <a:ea typeface="+mj-ea"/>
            </a:endParaRPr>
          </a:p>
        </p:txBody>
      </p:sp>
      <p:sp>
        <p:nvSpPr>
          <p:cNvPr id="13" name="Object 408">
            <a:extLst>
              <a:ext uri="{FF2B5EF4-FFF2-40B4-BE49-F238E27FC236}">
                <a16:creationId xmlns:a16="http://schemas.microsoft.com/office/drawing/2014/main" id="{E99C5952-1808-4B5F-9FFC-EFC5AF3F0359}"/>
              </a:ext>
            </a:extLst>
          </p:cNvPr>
          <p:cNvSpPr txBox="1"/>
          <p:nvPr/>
        </p:nvSpPr>
        <p:spPr>
          <a:xfrm>
            <a:off x="4741569" y="2598284"/>
            <a:ext cx="2643961" cy="320637"/>
          </a:xfrm>
          <a:prstGeom prst="rect">
            <a:avLst/>
          </a:prstGeom>
        </p:spPr>
        <p:txBody>
          <a:bodyPr vert="horz" rtlCol="0" anchor="ctr" anchorCtr="0">
            <a:noAutofit/>
          </a:bodyPr>
          <a:lstStyle/>
          <a:p>
            <a:pPr>
              <a:lnSpc>
                <a:spcPct val="95833"/>
              </a:lnSpc>
            </a:pPr>
            <a:r>
              <a:rPr lang="zh-CN" altLang="en-US" sz="2000" b="1" dirty="0">
                <a:latin typeface="+mj-ea"/>
                <a:ea typeface="+mj-ea"/>
              </a:rPr>
              <a:t>在此添加段落要点</a:t>
            </a:r>
            <a:endParaRPr lang="zh-CN" altLang="en-US" sz="1050" b="1" dirty="0">
              <a:latin typeface="+mj-ea"/>
              <a:ea typeface="+mj-ea"/>
            </a:endParaRPr>
          </a:p>
        </p:txBody>
      </p:sp>
      <p:sp>
        <p:nvSpPr>
          <p:cNvPr id="14" name="Object 409">
            <a:extLst>
              <a:ext uri="{FF2B5EF4-FFF2-40B4-BE49-F238E27FC236}">
                <a16:creationId xmlns:a16="http://schemas.microsoft.com/office/drawing/2014/main" id="{10152858-C1F7-4231-9A7B-7DEE2CEB85AB}"/>
              </a:ext>
            </a:extLst>
          </p:cNvPr>
          <p:cNvSpPr txBox="1"/>
          <p:nvPr/>
        </p:nvSpPr>
        <p:spPr>
          <a:xfrm>
            <a:off x="4752539" y="3175887"/>
            <a:ext cx="2579822" cy="1087380"/>
          </a:xfrm>
          <a:prstGeom prst="rect">
            <a:avLst/>
          </a:prstGeom>
        </p:spPr>
        <p:txBody>
          <a:bodyPr vert="horz" rtlCol="0" anchor="t" anchorCtr="0">
            <a:noAutofit/>
          </a:bodyPr>
          <a:lstStyle/>
          <a:p>
            <a:pPr algn="just">
              <a:lnSpc>
                <a:spcPct val="116666"/>
              </a:lnSpc>
            </a:pPr>
            <a:r>
              <a:rPr lang="zh-CN" altLang="en-US" sz="1400" dirty="0">
                <a:solidFill>
                  <a:schemeClr val="bg1">
                    <a:lumMod val="50000"/>
                  </a:schemeClr>
                </a:solidFill>
                <a:latin typeface="+mj-ea"/>
              </a:rPr>
              <a:t>在此添加您需要的文字。在此添加您需要的文字。在此添加您需要的文字。在此添加您需要的文字。在此添在此添加您需要的文字。在此添加您加您需要的文字。在此添加您需要的文字。</a:t>
            </a:r>
          </a:p>
        </p:txBody>
      </p:sp>
      <p:sp>
        <p:nvSpPr>
          <p:cNvPr id="18" name="Object 4013">
            <a:extLst>
              <a:ext uri="{FF2B5EF4-FFF2-40B4-BE49-F238E27FC236}">
                <a16:creationId xmlns:a16="http://schemas.microsoft.com/office/drawing/2014/main" id="{9EDD8800-97C0-4CAF-9DB2-5F6AB45CB80A}"/>
              </a:ext>
            </a:extLst>
          </p:cNvPr>
          <p:cNvSpPr txBox="1"/>
          <p:nvPr/>
        </p:nvSpPr>
        <p:spPr>
          <a:xfrm>
            <a:off x="8207814" y="2594909"/>
            <a:ext cx="2643961" cy="320637"/>
          </a:xfrm>
          <a:prstGeom prst="rect">
            <a:avLst/>
          </a:prstGeom>
        </p:spPr>
        <p:txBody>
          <a:bodyPr vert="horz" rtlCol="0" anchor="ctr" anchorCtr="0">
            <a:noAutofit/>
          </a:bodyPr>
          <a:lstStyle/>
          <a:p>
            <a:pPr>
              <a:lnSpc>
                <a:spcPct val="95833"/>
              </a:lnSpc>
            </a:pPr>
            <a:r>
              <a:rPr lang="zh-CN" altLang="en-US" sz="2000" b="1" dirty="0">
                <a:latin typeface="+mj-ea"/>
                <a:ea typeface="+mj-ea"/>
              </a:rPr>
              <a:t>在此添加段落要点</a:t>
            </a:r>
            <a:endParaRPr lang="zh-CN" altLang="en-US" sz="1050" b="1" dirty="0">
              <a:latin typeface="+mj-ea"/>
              <a:ea typeface="+mj-ea"/>
            </a:endParaRPr>
          </a:p>
        </p:txBody>
      </p:sp>
      <p:sp>
        <p:nvSpPr>
          <p:cNvPr id="19" name="Object 4014">
            <a:extLst>
              <a:ext uri="{FF2B5EF4-FFF2-40B4-BE49-F238E27FC236}">
                <a16:creationId xmlns:a16="http://schemas.microsoft.com/office/drawing/2014/main" id="{73350756-5620-4EE1-B1CE-2457ADA1FC8D}"/>
              </a:ext>
            </a:extLst>
          </p:cNvPr>
          <p:cNvSpPr txBox="1"/>
          <p:nvPr/>
        </p:nvSpPr>
        <p:spPr>
          <a:xfrm>
            <a:off x="8191834" y="3179906"/>
            <a:ext cx="2643961" cy="815535"/>
          </a:xfrm>
          <a:prstGeom prst="rect">
            <a:avLst/>
          </a:prstGeom>
        </p:spPr>
        <p:txBody>
          <a:bodyPr vert="horz" rtlCol="0" anchor="t" anchorCtr="0">
            <a:noAutofit/>
          </a:bodyPr>
          <a:lstStyle/>
          <a:p>
            <a:pPr algn="just">
              <a:lnSpc>
                <a:spcPct val="116666"/>
              </a:lnSpc>
            </a:pPr>
            <a:r>
              <a:rPr lang="zh-CN" altLang="en-US" sz="1400" dirty="0">
                <a:solidFill>
                  <a:schemeClr val="bg1">
                    <a:lumMod val="50000"/>
                  </a:schemeClr>
                </a:solidFill>
                <a:latin typeface="+mj-ea"/>
              </a:rPr>
              <a:t>在此添加您需要的文字。在此添加您需要的文字。在此添加您需要在此添加您需要的文字。在此添加您的文字。在此添加您需要的文字。在此添加您需要的文字。在此添加您需要的文字。</a:t>
            </a:r>
          </a:p>
        </p:txBody>
      </p:sp>
      <p:sp>
        <p:nvSpPr>
          <p:cNvPr id="22" name="Freeform 11">
            <a:extLst>
              <a:ext uri="{FF2B5EF4-FFF2-40B4-BE49-F238E27FC236}">
                <a16:creationId xmlns:a16="http://schemas.microsoft.com/office/drawing/2014/main" id="{949232FA-B574-47AB-80DD-A06BCE353CAC}"/>
              </a:ext>
            </a:extLst>
          </p:cNvPr>
          <p:cNvSpPr>
            <a:spLocks noEditPoints="1"/>
          </p:cNvSpPr>
          <p:nvPr/>
        </p:nvSpPr>
        <p:spPr bwMode="auto">
          <a:xfrm>
            <a:off x="4709983" y="1782358"/>
            <a:ext cx="576345" cy="520858"/>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27">
            <a:extLst>
              <a:ext uri="{FF2B5EF4-FFF2-40B4-BE49-F238E27FC236}">
                <a16:creationId xmlns:a16="http://schemas.microsoft.com/office/drawing/2014/main" id="{72BC58B9-982C-4B26-A108-EE13D04C9948}"/>
              </a:ext>
            </a:extLst>
          </p:cNvPr>
          <p:cNvGrpSpPr/>
          <p:nvPr/>
        </p:nvGrpSpPr>
        <p:grpSpPr>
          <a:xfrm>
            <a:off x="1388477" y="1714778"/>
            <a:ext cx="578031" cy="565362"/>
            <a:chOff x="3380126" y="4286250"/>
            <a:chExt cx="544513" cy="544513"/>
          </a:xfrm>
        </p:grpSpPr>
        <p:sp>
          <p:nvSpPr>
            <p:cNvPr id="23" name="Freeform 17">
              <a:extLst>
                <a:ext uri="{FF2B5EF4-FFF2-40B4-BE49-F238E27FC236}">
                  <a16:creationId xmlns:a16="http://schemas.microsoft.com/office/drawing/2014/main" id="{55DBC0CE-15FB-417F-B323-6EF88F1E1088}"/>
                </a:ext>
              </a:extLst>
            </p:cNvPr>
            <p:cNvSpPr>
              <a:spLocks noEditPoints="1"/>
            </p:cNvSpPr>
            <p:nvPr/>
          </p:nvSpPr>
          <p:spPr bwMode="auto">
            <a:xfrm>
              <a:off x="3413464" y="43513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B0E89743-8FE7-422F-A19F-A33E96F262CA}"/>
                </a:ext>
              </a:extLst>
            </p:cNvPr>
            <p:cNvSpPr>
              <a:spLocks noEditPoints="1"/>
            </p:cNvSpPr>
            <p:nvPr/>
          </p:nvSpPr>
          <p:spPr bwMode="auto">
            <a:xfrm>
              <a:off x="3380126" y="42862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BA540002-0D81-443B-8F5A-581B2FA7D81D}"/>
                </a:ext>
              </a:extLst>
            </p:cNvPr>
            <p:cNvSpPr>
              <a:spLocks noEditPoints="1"/>
            </p:cNvSpPr>
            <p:nvPr/>
          </p:nvSpPr>
          <p:spPr bwMode="auto">
            <a:xfrm>
              <a:off x="3753189" y="42862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D3F73766-51BE-4812-AA0D-892077106629}"/>
                </a:ext>
              </a:extLst>
            </p:cNvPr>
            <p:cNvSpPr>
              <a:spLocks/>
            </p:cNvSpPr>
            <p:nvPr/>
          </p:nvSpPr>
          <p:spPr bwMode="auto">
            <a:xfrm>
              <a:off x="3521414" y="44164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56">
            <a:extLst>
              <a:ext uri="{FF2B5EF4-FFF2-40B4-BE49-F238E27FC236}">
                <a16:creationId xmlns:a16="http://schemas.microsoft.com/office/drawing/2014/main" id="{2B51EC69-A54B-49AA-9EF3-861B06C1951A}"/>
              </a:ext>
            </a:extLst>
          </p:cNvPr>
          <p:cNvSpPr>
            <a:spLocks noEditPoints="1"/>
          </p:cNvSpPr>
          <p:nvPr/>
        </p:nvSpPr>
        <p:spPr bwMode="auto">
          <a:xfrm>
            <a:off x="8272730" y="1734765"/>
            <a:ext cx="532529" cy="5208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半闭框 29">
            <a:extLst>
              <a:ext uri="{FF2B5EF4-FFF2-40B4-BE49-F238E27FC236}">
                <a16:creationId xmlns:a16="http://schemas.microsoft.com/office/drawing/2014/main" id="{97AAD517-ECBC-4A9F-A177-8D2FE0AF94A3}"/>
              </a:ext>
            </a:extLst>
          </p:cNvPr>
          <p:cNvSpPr/>
          <p:nvPr/>
        </p:nvSpPr>
        <p:spPr>
          <a:xfrm rot="10800000">
            <a:off x="7336594" y="5343735"/>
            <a:ext cx="322028" cy="329979"/>
          </a:xfrm>
          <a:prstGeom prst="halfFrame">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半闭框 30">
            <a:extLst>
              <a:ext uri="{FF2B5EF4-FFF2-40B4-BE49-F238E27FC236}">
                <a16:creationId xmlns:a16="http://schemas.microsoft.com/office/drawing/2014/main" id="{3ECD06E0-D15C-4A63-8E46-C827D59924F1}"/>
              </a:ext>
            </a:extLst>
          </p:cNvPr>
          <p:cNvSpPr/>
          <p:nvPr/>
        </p:nvSpPr>
        <p:spPr>
          <a:xfrm rot="10800000">
            <a:off x="10768600" y="5343735"/>
            <a:ext cx="322028" cy="329979"/>
          </a:xfrm>
          <a:prstGeom prst="halfFrame">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a:extLst>
              <a:ext uri="{FF2B5EF4-FFF2-40B4-BE49-F238E27FC236}">
                <a16:creationId xmlns:a16="http://schemas.microsoft.com/office/drawing/2014/main" id="{DF22908C-F1CC-402C-9D0D-69C1E7BAC706}"/>
              </a:ext>
            </a:extLst>
          </p:cNvPr>
          <p:cNvSpPr/>
          <p:nvPr/>
        </p:nvSpPr>
        <p:spPr>
          <a:xfrm rot="10800000">
            <a:off x="3962836" y="5328918"/>
            <a:ext cx="322028" cy="329979"/>
          </a:xfrm>
          <a:prstGeom prst="halfFram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476512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一个圆顶角，剪去另一个顶角 1">
            <a:extLst>
              <a:ext uri="{FF2B5EF4-FFF2-40B4-BE49-F238E27FC236}">
                <a16:creationId xmlns:a16="http://schemas.microsoft.com/office/drawing/2014/main" id="{EEC52030-8E31-4C92-A9C9-01B4FB672642}"/>
              </a:ext>
            </a:extLst>
          </p:cNvPr>
          <p:cNvSpPr/>
          <p:nvPr/>
        </p:nvSpPr>
        <p:spPr>
          <a:xfrm rot="16200000">
            <a:off x="2364381" y="95088"/>
            <a:ext cx="4193559" cy="6967923"/>
          </a:xfrm>
          <a:prstGeom prst="snipRoundRect">
            <a:avLst>
              <a:gd name="adj1" fmla="val 9702"/>
              <a:gd name="adj2" fmla="val 0"/>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34">
            <a:extLst>
              <a:ext uri="{FF2B5EF4-FFF2-40B4-BE49-F238E27FC236}">
                <a16:creationId xmlns:a16="http://schemas.microsoft.com/office/drawing/2014/main" id="{ED2B9618-0F02-4986-9C1F-FEEFD7BD44BE}"/>
              </a:ext>
            </a:extLst>
          </p:cNvPr>
          <p:cNvSpPr/>
          <p:nvPr/>
        </p:nvSpPr>
        <p:spPr>
          <a:xfrm>
            <a:off x="8101971" y="1482273"/>
            <a:ext cx="3246214" cy="42020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（二）</a:t>
            </a:r>
          </a:p>
        </p:txBody>
      </p:sp>
      <p:sp>
        <p:nvSpPr>
          <p:cNvPr id="3" name="灯片编号占位符 2">
            <a:extLst>
              <a:ext uri="{FF2B5EF4-FFF2-40B4-BE49-F238E27FC236}">
                <a16:creationId xmlns:a16="http://schemas.microsoft.com/office/drawing/2014/main" id="{2EB3A639-B8F2-418B-A9AD-06673BD0AD6B}"/>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12</a:t>
            </a:fld>
            <a:endParaRPr lang="zh-CN" altLang="en-US"/>
          </a:p>
        </p:txBody>
      </p:sp>
      <p:sp>
        <p:nvSpPr>
          <p:cNvPr id="8" name="Object 403">
            <a:extLst>
              <a:ext uri="{FF2B5EF4-FFF2-40B4-BE49-F238E27FC236}">
                <a16:creationId xmlns:a16="http://schemas.microsoft.com/office/drawing/2014/main" id="{D9EB54A5-B83B-4AE4-8FC6-8164E254521E}"/>
              </a:ext>
            </a:extLst>
          </p:cNvPr>
          <p:cNvSpPr txBox="1"/>
          <p:nvPr/>
        </p:nvSpPr>
        <p:spPr>
          <a:xfrm>
            <a:off x="1292580" y="2594691"/>
            <a:ext cx="2643961" cy="320637"/>
          </a:xfrm>
          <a:prstGeom prst="rect">
            <a:avLst/>
          </a:prstGeom>
        </p:spPr>
        <p:txBody>
          <a:bodyPr vert="horz" rtlCol="0" anchor="ctr" anchorCtr="0">
            <a:noAutofit/>
          </a:bodyPr>
          <a:lstStyle/>
          <a:p>
            <a:pPr algn="l">
              <a:lnSpc>
                <a:spcPct val="95833"/>
              </a:lnSpc>
            </a:pPr>
            <a:r>
              <a:rPr lang="zh-CN" altLang="en-US" sz="2000" b="1" dirty="0">
                <a:solidFill>
                  <a:srgbClr val="FFFFFF"/>
                </a:solidFill>
                <a:latin typeface="+mj-ea"/>
                <a:ea typeface="+mj-ea"/>
              </a:rPr>
              <a:t>在此添加段落要点</a:t>
            </a:r>
            <a:endParaRPr lang="zh-CN" altLang="en-US" sz="1050" b="1" dirty="0">
              <a:latin typeface="+mj-ea"/>
              <a:ea typeface="+mj-ea"/>
            </a:endParaRPr>
          </a:p>
        </p:txBody>
      </p:sp>
      <p:sp>
        <p:nvSpPr>
          <p:cNvPr id="9" name="Object 404">
            <a:extLst>
              <a:ext uri="{FF2B5EF4-FFF2-40B4-BE49-F238E27FC236}">
                <a16:creationId xmlns:a16="http://schemas.microsoft.com/office/drawing/2014/main" id="{EC5FE174-2B51-485D-BEC3-CA01C0D80A91}"/>
              </a:ext>
            </a:extLst>
          </p:cNvPr>
          <p:cNvSpPr txBox="1"/>
          <p:nvPr/>
        </p:nvSpPr>
        <p:spPr>
          <a:xfrm>
            <a:off x="1271478" y="3174242"/>
            <a:ext cx="6341815" cy="815535"/>
          </a:xfrm>
          <a:prstGeom prst="rect">
            <a:avLst/>
          </a:prstGeom>
        </p:spPr>
        <p:txBody>
          <a:bodyPr vert="horz" rtlCol="0" anchor="t" anchorCtr="0">
            <a:noAutofit/>
          </a:bodyPr>
          <a:lstStyle/>
          <a:p>
            <a:pPr algn="just">
              <a:lnSpc>
                <a:spcPct val="116666"/>
              </a:lnSpc>
            </a:pPr>
            <a:r>
              <a:rPr lang="zh-CN" altLang="en-US" sz="1400" b="0" i="0" dirty="0">
                <a:solidFill>
                  <a:srgbClr val="FFFFFF"/>
                </a:solidFill>
                <a:latin typeface="+mj-ea"/>
                <a:ea typeface="+mj-ea"/>
              </a:rPr>
              <a:t>在此添加您需要的文字</a:t>
            </a:r>
            <a:r>
              <a:rPr lang="zh-CN" altLang="en-US" sz="1400" dirty="0">
                <a:solidFill>
                  <a:srgbClr val="FFFFFF"/>
                </a:solidFill>
                <a:latin typeface="+mj-ea"/>
                <a:ea typeface="+mj-ea"/>
              </a:rPr>
              <a:t>。在此添加您需要的文字。</a:t>
            </a:r>
            <a:r>
              <a:rPr lang="zh-CN" altLang="en-US" sz="1400" dirty="0">
                <a:solidFill>
                  <a:srgbClr val="FFFFFF"/>
                </a:solidFill>
                <a:latin typeface="+mj-ea"/>
              </a:rPr>
              <a:t>添加您需要的文字。添加您需要的文字。</a:t>
            </a:r>
            <a:r>
              <a:rPr lang="zh-CN" altLang="en-US" sz="1400" u="sng" dirty="0">
                <a:solidFill>
                  <a:schemeClr val="accent5">
                    <a:lumMod val="40000"/>
                    <a:lumOff val="60000"/>
                  </a:schemeClr>
                </a:solidFill>
                <a:latin typeface="+mj-ea"/>
                <a:ea typeface="+mj-ea"/>
              </a:rPr>
              <a:t>在此强调您需要的文字</a:t>
            </a:r>
            <a:r>
              <a:rPr lang="zh-CN" altLang="en-US" sz="1400" dirty="0">
                <a:solidFill>
                  <a:srgbClr val="FFFFFF"/>
                </a:solidFill>
                <a:latin typeface="+mj-ea"/>
                <a:ea typeface="+mj-ea"/>
              </a:rPr>
              <a:t>。</a:t>
            </a:r>
            <a:r>
              <a:rPr lang="zh-CN" altLang="en-US" sz="1400" dirty="0">
                <a:solidFill>
                  <a:srgbClr val="FFFFFF"/>
                </a:solidFill>
                <a:latin typeface="+mj-ea"/>
              </a:rPr>
              <a:t>在此添加您需要的文字。在此添加您需要的文字。在此添加您需要的文字。在此添加您需要的文字。在此添加您需要的文字。添加您需要的文字。添加您需要的文字。在此添加您需要的文字。在此添加您需要的文字。在此添加您需要的文字。在此添加您需要的文字。</a:t>
            </a:r>
          </a:p>
        </p:txBody>
      </p:sp>
      <p:sp>
        <p:nvSpPr>
          <p:cNvPr id="18" name="Object 4013">
            <a:extLst>
              <a:ext uri="{FF2B5EF4-FFF2-40B4-BE49-F238E27FC236}">
                <a16:creationId xmlns:a16="http://schemas.microsoft.com/office/drawing/2014/main" id="{9EDD8800-97C0-4CAF-9DB2-5F6AB45CB80A}"/>
              </a:ext>
            </a:extLst>
          </p:cNvPr>
          <p:cNvSpPr txBox="1"/>
          <p:nvPr/>
        </p:nvSpPr>
        <p:spPr>
          <a:xfrm>
            <a:off x="8449114" y="2594909"/>
            <a:ext cx="2643961" cy="320637"/>
          </a:xfrm>
          <a:prstGeom prst="rect">
            <a:avLst/>
          </a:prstGeom>
        </p:spPr>
        <p:txBody>
          <a:bodyPr vert="horz" rtlCol="0" anchor="ctr" anchorCtr="0">
            <a:noAutofit/>
          </a:bodyPr>
          <a:lstStyle/>
          <a:p>
            <a:pPr>
              <a:lnSpc>
                <a:spcPct val="95833"/>
              </a:lnSpc>
            </a:pPr>
            <a:r>
              <a:rPr lang="zh-CN" altLang="en-US" sz="2000" b="1" dirty="0">
                <a:latin typeface="+mj-ea"/>
                <a:ea typeface="+mj-ea"/>
              </a:rPr>
              <a:t>在此添加段落要点</a:t>
            </a:r>
            <a:endParaRPr lang="zh-CN" altLang="en-US" sz="1050" b="1" dirty="0">
              <a:latin typeface="+mj-ea"/>
              <a:ea typeface="+mj-ea"/>
            </a:endParaRPr>
          </a:p>
        </p:txBody>
      </p:sp>
      <p:sp>
        <p:nvSpPr>
          <p:cNvPr id="19" name="Object 4014">
            <a:extLst>
              <a:ext uri="{FF2B5EF4-FFF2-40B4-BE49-F238E27FC236}">
                <a16:creationId xmlns:a16="http://schemas.microsoft.com/office/drawing/2014/main" id="{73350756-5620-4EE1-B1CE-2457ADA1FC8D}"/>
              </a:ext>
            </a:extLst>
          </p:cNvPr>
          <p:cNvSpPr txBox="1"/>
          <p:nvPr/>
        </p:nvSpPr>
        <p:spPr>
          <a:xfrm>
            <a:off x="8433134" y="3179906"/>
            <a:ext cx="2643961" cy="815535"/>
          </a:xfrm>
          <a:prstGeom prst="rect">
            <a:avLst/>
          </a:prstGeom>
        </p:spPr>
        <p:txBody>
          <a:bodyPr vert="horz" rtlCol="0" anchor="t" anchorCtr="0">
            <a:noAutofit/>
          </a:bodyPr>
          <a:lstStyle/>
          <a:p>
            <a:pPr algn="just">
              <a:lnSpc>
                <a:spcPct val="116666"/>
              </a:lnSpc>
            </a:pPr>
            <a:r>
              <a:rPr lang="zh-CN" altLang="en-US" sz="1400" dirty="0">
                <a:solidFill>
                  <a:schemeClr val="bg1">
                    <a:lumMod val="50000"/>
                  </a:schemeClr>
                </a:solidFill>
                <a:latin typeface="+mj-ea"/>
              </a:rPr>
              <a:t>在此添加您需要的文字。在此添加您需要的文字。在此添加您需要在此添加您需要的文字。在此添加您的文字。在此添加您需要的文字。在此添加您需要的文字。在此添加您需要的文字。</a:t>
            </a:r>
          </a:p>
        </p:txBody>
      </p:sp>
      <p:grpSp>
        <p:nvGrpSpPr>
          <p:cNvPr id="28" name="组合 27">
            <a:extLst>
              <a:ext uri="{FF2B5EF4-FFF2-40B4-BE49-F238E27FC236}">
                <a16:creationId xmlns:a16="http://schemas.microsoft.com/office/drawing/2014/main" id="{72BC58B9-982C-4B26-A108-EE13D04C9948}"/>
              </a:ext>
            </a:extLst>
          </p:cNvPr>
          <p:cNvGrpSpPr/>
          <p:nvPr/>
        </p:nvGrpSpPr>
        <p:grpSpPr>
          <a:xfrm>
            <a:off x="1388477" y="1714778"/>
            <a:ext cx="578031" cy="565362"/>
            <a:chOff x="3380126" y="4286250"/>
            <a:chExt cx="544513" cy="544513"/>
          </a:xfrm>
        </p:grpSpPr>
        <p:sp>
          <p:nvSpPr>
            <p:cNvPr id="23" name="Freeform 17">
              <a:extLst>
                <a:ext uri="{FF2B5EF4-FFF2-40B4-BE49-F238E27FC236}">
                  <a16:creationId xmlns:a16="http://schemas.microsoft.com/office/drawing/2014/main" id="{55DBC0CE-15FB-417F-B323-6EF88F1E1088}"/>
                </a:ext>
              </a:extLst>
            </p:cNvPr>
            <p:cNvSpPr>
              <a:spLocks noEditPoints="1"/>
            </p:cNvSpPr>
            <p:nvPr/>
          </p:nvSpPr>
          <p:spPr bwMode="auto">
            <a:xfrm>
              <a:off x="3413464" y="43513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B0E89743-8FE7-422F-A19F-A33E96F262CA}"/>
                </a:ext>
              </a:extLst>
            </p:cNvPr>
            <p:cNvSpPr>
              <a:spLocks noEditPoints="1"/>
            </p:cNvSpPr>
            <p:nvPr/>
          </p:nvSpPr>
          <p:spPr bwMode="auto">
            <a:xfrm>
              <a:off x="3380126" y="42862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BA540002-0D81-443B-8F5A-581B2FA7D81D}"/>
                </a:ext>
              </a:extLst>
            </p:cNvPr>
            <p:cNvSpPr>
              <a:spLocks noEditPoints="1"/>
            </p:cNvSpPr>
            <p:nvPr/>
          </p:nvSpPr>
          <p:spPr bwMode="auto">
            <a:xfrm>
              <a:off x="3753189" y="42862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D3F73766-51BE-4812-AA0D-892077106629}"/>
                </a:ext>
              </a:extLst>
            </p:cNvPr>
            <p:cNvSpPr>
              <a:spLocks/>
            </p:cNvSpPr>
            <p:nvPr/>
          </p:nvSpPr>
          <p:spPr bwMode="auto">
            <a:xfrm>
              <a:off x="3521414" y="44164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56">
            <a:extLst>
              <a:ext uri="{FF2B5EF4-FFF2-40B4-BE49-F238E27FC236}">
                <a16:creationId xmlns:a16="http://schemas.microsoft.com/office/drawing/2014/main" id="{2B51EC69-A54B-49AA-9EF3-861B06C1951A}"/>
              </a:ext>
            </a:extLst>
          </p:cNvPr>
          <p:cNvSpPr>
            <a:spLocks noEditPoints="1"/>
          </p:cNvSpPr>
          <p:nvPr/>
        </p:nvSpPr>
        <p:spPr bwMode="auto">
          <a:xfrm>
            <a:off x="8514030" y="1734765"/>
            <a:ext cx="532529" cy="5208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半闭框 30">
            <a:extLst>
              <a:ext uri="{FF2B5EF4-FFF2-40B4-BE49-F238E27FC236}">
                <a16:creationId xmlns:a16="http://schemas.microsoft.com/office/drawing/2014/main" id="{3ECD06E0-D15C-4A63-8E46-C827D59924F1}"/>
              </a:ext>
            </a:extLst>
          </p:cNvPr>
          <p:cNvSpPr/>
          <p:nvPr/>
        </p:nvSpPr>
        <p:spPr>
          <a:xfrm rot="10800000">
            <a:off x="11018367" y="5352202"/>
            <a:ext cx="322028" cy="329979"/>
          </a:xfrm>
          <a:prstGeom prst="halfFrame">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a:extLst>
              <a:ext uri="{FF2B5EF4-FFF2-40B4-BE49-F238E27FC236}">
                <a16:creationId xmlns:a16="http://schemas.microsoft.com/office/drawing/2014/main" id="{DF22908C-F1CC-402C-9D0D-69C1E7BAC706}"/>
              </a:ext>
            </a:extLst>
          </p:cNvPr>
          <p:cNvSpPr/>
          <p:nvPr/>
        </p:nvSpPr>
        <p:spPr>
          <a:xfrm rot="10800000">
            <a:off x="7613294" y="5335692"/>
            <a:ext cx="322028" cy="329979"/>
          </a:xfrm>
          <a:prstGeom prst="halfFram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437653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23FE1223-1D03-4DAE-91BF-FD7EC0F502CF}"/>
              </a:ext>
            </a:extLst>
          </p:cNvPr>
          <p:cNvSpPr/>
          <p:nvPr/>
        </p:nvSpPr>
        <p:spPr>
          <a:xfrm>
            <a:off x="870147" y="1721614"/>
            <a:ext cx="5292528" cy="4221986"/>
          </a:xfrm>
          <a:prstGeom prst="roundRect">
            <a:avLst>
              <a:gd name="adj" fmla="val 3737"/>
            </a:avLst>
          </a:prstGeom>
          <a:solidFill>
            <a:srgbClr val="E0CFBD"/>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17" name="矩形: 圆角 16">
            <a:extLst>
              <a:ext uri="{FF2B5EF4-FFF2-40B4-BE49-F238E27FC236}">
                <a16:creationId xmlns:a16="http://schemas.microsoft.com/office/drawing/2014/main" id="{518BA133-CC42-43F0-AF6F-24623C3F8226}"/>
              </a:ext>
            </a:extLst>
          </p:cNvPr>
          <p:cNvSpPr/>
          <p:nvPr/>
        </p:nvSpPr>
        <p:spPr>
          <a:xfrm>
            <a:off x="6375400" y="1397000"/>
            <a:ext cx="5105400" cy="4546600"/>
          </a:xfrm>
          <a:prstGeom prst="roundRect">
            <a:avLst>
              <a:gd name="adj" fmla="val 472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（三）</a:t>
            </a:r>
          </a:p>
        </p:txBody>
      </p:sp>
      <p:sp>
        <p:nvSpPr>
          <p:cNvPr id="2" name="灯片编号占位符 1">
            <a:extLst>
              <a:ext uri="{FF2B5EF4-FFF2-40B4-BE49-F238E27FC236}">
                <a16:creationId xmlns:a16="http://schemas.microsoft.com/office/drawing/2014/main" id="{D33199EE-82F6-46F9-BE8F-BAC48F1C3394}"/>
              </a:ext>
            </a:extLst>
          </p:cNvPr>
          <p:cNvSpPr>
            <a:spLocks noGrp="1"/>
          </p:cNvSpPr>
          <p:nvPr>
            <p:ph type="sldNum" sz="quarter" idx="4"/>
          </p:nvPr>
        </p:nvSpPr>
        <p:spPr/>
        <p:txBody>
          <a:bodyPr/>
          <a:lstStyle/>
          <a:p>
            <a:fld id="{548644C6-89F0-466C-949F-E70AD72679A8}" type="slidenum">
              <a:rPr lang="zh-CN" altLang="en-US" smtClean="0"/>
              <a:pPr/>
              <a:t>13</a:t>
            </a:fld>
            <a:endParaRPr lang="zh-CN" altLang="en-US"/>
          </a:p>
        </p:txBody>
      </p:sp>
      <p:sp>
        <p:nvSpPr>
          <p:cNvPr id="24" name="文本框 23">
            <a:extLst>
              <a:ext uri="{FF2B5EF4-FFF2-40B4-BE49-F238E27FC236}">
                <a16:creationId xmlns:a16="http://schemas.microsoft.com/office/drawing/2014/main" id="{E30116AD-5A9A-4C57-BD8E-8B8F043A5F5F}"/>
              </a:ext>
            </a:extLst>
          </p:cNvPr>
          <p:cNvSpPr txBox="1"/>
          <p:nvPr/>
        </p:nvSpPr>
        <p:spPr>
          <a:xfrm>
            <a:off x="6724650" y="2776142"/>
            <a:ext cx="4483100" cy="2058128"/>
          </a:xfrm>
          <a:prstGeom prst="rect">
            <a:avLst/>
          </a:prstGeom>
          <a:noFill/>
        </p:spPr>
        <p:txBody>
          <a:bodyPr wrap="square" rtlCol="0">
            <a:spAutoFit/>
          </a:bodyPr>
          <a:lstStyle/>
          <a:p>
            <a:pPr algn="just">
              <a:lnSpc>
                <a:spcPct val="120000"/>
              </a:lnSpc>
              <a:spcBef>
                <a:spcPts val="600"/>
              </a:spcBef>
            </a:pPr>
            <a:r>
              <a:rPr lang="zh-CN" altLang="en-US" dirty="0">
                <a:solidFill>
                  <a:schemeClr val="tx1">
                    <a:lumMod val="75000"/>
                    <a:lumOff val="25000"/>
                  </a:schemeClr>
                </a:solidFill>
              </a:rPr>
              <a:t>可在此处添加您的文字可在此处添加您的文字可在此处添加您的文字可在此处添加您的文字可在此处添加您的文字可在此处添加您的文字可在此处添加您的文字添加您的文字。可在此处添加您可在此处添加您的文字添加您的文字。</a:t>
            </a:r>
          </a:p>
        </p:txBody>
      </p:sp>
      <p:pic>
        <p:nvPicPr>
          <p:cNvPr id="4" name="图片 3">
            <a:extLst>
              <a:ext uri="{FF2B5EF4-FFF2-40B4-BE49-F238E27FC236}">
                <a16:creationId xmlns:a16="http://schemas.microsoft.com/office/drawing/2014/main" id="{BF3B4340-28E2-4CAD-A901-A1D4494538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147" y="1397000"/>
            <a:ext cx="5292528" cy="4114651"/>
          </a:xfrm>
          <a:prstGeom prst="roundRect">
            <a:avLst>
              <a:gd name="adj" fmla="val 5324"/>
            </a:avLst>
          </a:prstGeom>
          <a:solidFill>
            <a:srgbClr val="FFFFFF">
              <a:shade val="85000"/>
            </a:srgbClr>
          </a:solidFill>
          <a:ln>
            <a:solidFill>
              <a:schemeClr val="bg1">
                <a:lumMod val="85000"/>
              </a:schemeClr>
            </a:solidFill>
          </a:ln>
          <a:effectLst/>
        </p:spPr>
      </p:pic>
      <p:sp>
        <p:nvSpPr>
          <p:cNvPr id="15" name="矩形 14">
            <a:extLst>
              <a:ext uri="{FF2B5EF4-FFF2-40B4-BE49-F238E27FC236}">
                <a16:creationId xmlns:a16="http://schemas.microsoft.com/office/drawing/2014/main" id="{96CDA58A-611E-444E-A389-51A94EFB8725}"/>
              </a:ext>
            </a:extLst>
          </p:cNvPr>
          <p:cNvSpPr/>
          <p:nvPr/>
        </p:nvSpPr>
        <p:spPr>
          <a:xfrm>
            <a:off x="6860867" y="1683514"/>
            <a:ext cx="4134465" cy="597215"/>
          </a:xfrm>
          <a:prstGeom prst="rect">
            <a:avLst/>
          </a:prstGeom>
        </p:spPr>
        <p:txBody>
          <a:bodyPr wrap="none">
            <a:spAutoFit/>
          </a:bodyPr>
          <a:lstStyle/>
          <a:p>
            <a:pPr algn="ctr">
              <a:lnSpc>
                <a:spcPct val="130000"/>
              </a:lnSpc>
            </a:pPr>
            <a:r>
              <a:rPr lang="zh-CN" altLang="en-US" sz="2800" b="1" dirty="0"/>
              <a:t>添加标题内容或段落要点</a:t>
            </a:r>
            <a:endParaRPr lang="en-US" altLang="zh-CN" sz="2800" dirty="0"/>
          </a:p>
        </p:txBody>
      </p:sp>
      <p:cxnSp>
        <p:nvCxnSpPr>
          <p:cNvPr id="16" name="直接连接符 15">
            <a:extLst>
              <a:ext uri="{FF2B5EF4-FFF2-40B4-BE49-F238E27FC236}">
                <a16:creationId xmlns:a16="http://schemas.microsoft.com/office/drawing/2014/main" id="{10A023F2-834D-4DE1-862A-7C472DB5DB04}"/>
              </a:ext>
            </a:extLst>
          </p:cNvPr>
          <p:cNvCxnSpPr>
            <a:cxnSpLocks/>
          </p:cNvCxnSpPr>
          <p:nvPr/>
        </p:nvCxnSpPr>
        <p:spPr>
          <a:xfrm>
            <a:off x="6860867" y="2453466"/>
            <a:ext cx="4157610" cy="0"/>
          </a:xfrm>
          <a:prstGeom prst="line">
            <a:avLst/>
          </a:prstGeom>
          <a:ln>
            <a:solidFill>
              <a:srgbClr val="C8161E"/>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80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FF653C-129E-4F6C-AF46-F03B27F70DC9}"/>
              </a:ext>
            </a:extLst>
          </p:cNvPr>
          <p:cNvSpPr>
            <a:spLocks noGrp="1"/>
          </p:cNvSpPr>
          <p:nvPr>
            <p:ph type="body" sz="quarter" idx="11"/>
          </p:nvPr>
        </p:nvSpPr>
        <p:spPr/>
        <p:txBody>
          <a:bodyPr/>
          <a:lstStyle/>
          <a:p>
            <a:r>
              <a:rPr lang="zh-CN" altLang="en-US" dirty="0"/>
              <a:t>图表文字混排版式</a:t>
            </a:r>
            <a:r>
              <a:rPr lang="zh-CN" altLang="en-US" b="0" dirty="0"/>
              <a:t>（四）</a:t>
            </a:r>
          </a:p>
        </p:txBody>
      </p:sp>
      <p:sp>
        <p:nvSpPr>
          <p:cNvPr id="3" name="灯片编号占位符 2">
            <a:extLst>
              <a:ext uri="{FF2B5EF4-FFF2-40B4-BE49-F238E27FC236}">
                <a16:creationId xmlns:a16="http://schemas.microsoft.com/office/drawing/2014/main" id="{7D691191-B223-464D-8D19-89E04DB43484}"/>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14</a:t>
            </a:fld>
            <a:endParaRPr lang="zh-CN" altLang="en-US"/>
          </a:p>
        </p:txBody>
      </p:sp>
      <p:sp>
        <p:nvSpPr>
          <p:cNvPr id="22" name="矩形: 一个圆顶角，剪去另一个顶角 21">
            <a:extLst>
              <a:ext uri="{FF2B5EF4-FFF2-40B4-BE49-F238E27FC236}">
                <a16:creationId xmlns:a16="http://schemas.microsoft.com/office/drawing/2014/main" id="{D0DAC2AA-F9D3-43A4-8953-9101818DF717}"/>
              </a:ext>
            </a:extLst>
          </p:cNvPr>
          <p:cNvSpPr/>
          <p:nvPr/>
        </p:nvSpPr>
        <p:spPr>
          <a:xfrm rot="16200000">
            <a:off x="7655265" y="2211195"/>
            <a:ext cx="2208622" cy="5083333"/>
          </a:xfrm>
          <a:prstGeom prst="snipRoundRect">
            <a:avLst>
              <a:gd name="adj1" fmla="val 0"/>
              <a:gd name="adj2" fmla="val 0"/>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一个圆顶角，剪去另一个顶角 22">
            <a:extLst>
              <a:ext uri="{FF2B5EF4-FFF2-40B4-BE49-F238E27FC236}">
                <a16:creationId xmlns:a16="http://schemas.microsoft.com/office/drawing/2014/main" id="{E267FC08-7902-4209-83F0-C27033FC3814}"/>
              </a:ext>
            </a:extLst>
          </p:cNvPr>
          <p:cNvSpPr/>
          <p:nvPr/>
        </p:nvSpPr>
        <p:spPr>
          <a:xfrm rot="16200000">
            <a:off x="2471238" y="2211194"/>
            <a:ext cx="2208622" cy="5083333"/>
          </a:xfrm>
          <a:prstGeom prst="snipRoundRect">
            <a:avLst>
              <a:gd name="adj1" fmla="val 0"/>
              <a:gd name="adj2" fmla="val 0"/>
            </a:avLst>
          </a:prstGeom>
          <a:solidFill>
            <a:srgbClr val="E0CFB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一个圆顶角，剪去另一个顶角 20">
            <a:extLst>
              <a:ext uri="{FF2B5EF4-FFF2-40B4-BE49-F238E27FC236}">
                <a16:creationId xmlns:a16="http://schemas.microsoft.com/office/drawing/2014/main" id="{9231FE7B-44EE-4AFC-8B7C-9D8B970D3FE7}"/>
              </a:ext>
            </a:extLst>
          </p:cNvPr>
          <p:cNvSpPr/>
          <p:nvPr/>
        </p:nvSpPr>
        <p:spPr>
          <a:xfrm rot="16200000">
            <a:off x="7655266" y="-87648"/>
            <a:ext cx="2208622" cy="5083333"/>
          </a:xfrm>
          <a:prstGeom prst="snipRoundRect">
            <a:avLst>
              <a:gd name="adj1" fmla="val 0"/>
              <a:gd name="adj2" fmla="val 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Object 1105">
            <a:extLst>
              <a:ext uri="{FF2B5EF4-FFF2-40B4-BE49-F238E27FC236}">
                <a16:creationId xmlns:a16="http://schemas.microsoft.com/office/drawing/2014/main" id="{5D44D0AE-EBC9-46CC-A9B0-B88017C3F287}"/>
              </a:ext>
            </a:extLst>
          </p:cNvPr>
          <p:cNvSpPr txBox="1"/>
          <p:nvPr/>
        </p:nvSpPr>
        <p:spPr>
          <a:xfrm>
            <a:off x="6865413" y="2013733"/>
            <a:ext cx="3098662" cy="435208"/>
          </a:xfrm>
          <a:prstGeom prst="rect">
            <a:avLst/>
          </a:prstGeom>
        </p:spPr>
        <p:txBody>
          <a:bodyPr vert="horz" rtlCol="0" anchor="ctr" anchorCtr="0">
            <a:noAutofit/>
          </a:bodyPr>
          <a:lstStyle/>
          <a:p>
            <a:pPr algn="l">
              <a:lnSpc>
                <a:spcPct val="100000"/>
              </a:lnSpc>
            </a:pPr>
            <a:r>
              <a:rPr lang="zh-CN" altLang="en-US" sz="2800" b="0" i="0" dirty="0">
                <a:latin typeface="+mj-ea"/>
                <a:ea typeface="+mj-ea"/>
              </a:rPr>
              <a:t>填写副标题</a:t>
            </a:r>
            <a:endParaRPr lang="zh-CN" altLang="en-US" sz="1000" dirty="0">
              <a:latin typeface="+mj-ea"/>
              <a:ea typeface="+mj-ea"/>
            </a:endParaRPr>
          </a:p>
        </p:txBody>
      </p:sp>
      <p:sp>
        <p:nvSpPr>
          <p:cNvPr id="9" name="Object 1106">
            <a:extLst>
              <a:ext uri="{FF2B5EF4-FFF2-40B4-BE49-F238E27FC236}">
                <a16:creationId xmlns:a16="http://schemas.microsoft.com/office/drawing/2014/main" id="{C8D5D9F4-A698-4C90-8605-43A64022B928}"/>
              </a:ext>
            </a:extLst>
          </p:cNvPr>
          <p:cNvSpPr txBox="1"/>
          <p:nvPr/>
        </p:nvSpPr>
        <p:spPr>
          <a:xfrm>
            <a:off x="6865413" y="2566218"/>
            <a:ext cx="4071507" cy="311899"/>
          </a:xfrm>
          <a:prstGeom prst="rect">
            <a:avLst/>
          </a:prstGeom>
        </p:spPr>
        <p:txBody>
          <a:bodyPr vert="horz" rtlCol="0" anchor="ctr" anchorCtr="0">
            <a:noAutofit/>
          </a:bodyPr>
          <a:lstStyle/>
          <a:p>
            <a:pPr algn="l">
              <a:lnSpc>
                <a:spcPct val="100000"/>
              </a:lnSpc>
            </a:pPr>
            <a:r>
              <a:rPr lang="zh-CN" altLang="en-US" b="0" i="0" dirty="0">
                <a:solidFill>
                  <a:schemeClr val="bg1">
                    <a:lumMod val="65000"/>
                  </a:schemeClr>
                </a:solidFill>
                <a:latin typeface="+mj-ea"/>
                <a:ea typeface="+mj-ea"/>
              </a:rPr>
              <a:t>这里填写您需要的文字</a:t>
            </a:r>
            <a:endParaRPr lang="zh-CN" altLang="en-US" sz="1000" dirty="0">
              <a:solidFill>
                <a:schemeClr val="bg1">
                  <a:lumMod val="65000"/>
                </a:schemeClr>
              </a:solidFill>
              <a:latin typeface="+mj-ea"/>
              <a:ea typeface="+mj-ea"/>
            </a:endParaRPr>
          </a:p>
        </p:txBody>
      </p:sp>
      <p:sp>
        <p:nvSpPr>
          <p:cNvPr id="12" name="Object 1109">
            <a:extLst>
              <a:ext uri="{FF2B5EF4-FFF2-40B4-BE49-F238E27FC236}">
                <a16:creationId xmlns:a16="http://schemas.microsoft.com/office/drawing/2014/main" id="{2D1F2D05-0BD3-492B-B850-A0EEDC6E0658}"/>
              </a:ext>
            </a:extLst>
          </p:cNvPr>
          <p:cNvSpPr txBox="1"/>
          <p:nvPr/>
        </p:nvSpPr>
        <p:spPr>
          <a:xfrm>
            <a:off x="6912825" y="4222630"/>
            <a:ext cx="3098662" cy="435208"/>
          </a:xfrm>
          <a:prstGeom prst="rect">
            <a:avLst/>
          </a:prstGeom>
        </p:spPr>
        <p:txBody>
          <a:bodyPr vert="horz" rtlCol="0" anchor="ctr" anchorCtr="0">
            <a:noAutofit/>
          </a:bodyPr>
          <a:lstStyle/>
          <a:p>
            <a:pPr algn="l">
              <a:lnSpc>
                <a:spcPct val="100000"/>
              </a:lnSpc>
            </a:pPr>
            <a:r>
              <a:rPr lang="zh-CN" altLang="en-US" sz="2800" b="0" i="0" dirty="0">
                <a:solidFill>
                  <a:schemeClr val="bg1"/>
                </a:solidFill>
                <a:latin typeface="+mj-ea"/>
                <a:ea typeface="+mj-ea"/>
              </a:rPr>
              <a:t>填写副标题</a:t>
            </a:r>
            <a:endParaRPr lang="zh-CN" altLang="en-US" sz="1000" dirty="0">
              <a:solidFill>
                <a:schemeClr val="bg1"/>
              </a:solidFill>
              <a:latin typeface="+mj-ea"/>
              <a:ea typeface="+mj-ea"/>
            </a:endParaRPr>
          </a:p>
        </p:txBody>
      </p:sp>
      <p:sp>
        <p:nvSpPr>
          <p:cNvPr id="13" name="Object 11010">
            <a:extLst>
              <a:ext uri="{FF2B5EF4-FFF2-40B4-BE49-F238E27FC236}">
                <a16:creationId xmlns:a16="http://schemas.microsoft.com/office/drawing/2014/main" id="{9880470D-44BC-45FD-8A11-55FB82837EEF}"/>
              </a:ext>
            </a:extLst>
          </p:cNvPr>
          <p:cNvSpPr txBox="1"/>
          <p:nvPr/>
        </p:nvSpPr>
        <p:spPr>
          <a:xfrm>
            <a:off x="6945281" y="4774841"/>
            <a:ext cx="4071507" cy="311899"/>
          </a:xfrm>
          <a:prstGeom prst="rect">
            <a:avLst/>
          </a:prstGeom>
        </p:spPr>
        <p:txBody>
          <a:bodyPr vert="horz" rtlCol="0" anchor="ctr" anchorCtr="0">
            <a:noAutofit/>
          </a:bodyPr>
          <a:lstStyle/>
          <a:p>
            <a:r>
              <a:rPr lang="zh-CN" altLang="en-US" dirty="0">
                <a:solidFill>
                  <a:schemeClr val="accent1">
                    <a:lumMod val="20000"/>
                    <a:lumOff val="80000"/>
                  </a:schemeClr>
                </a:solidFill>
                <a:latin typeface="+mj-ea"/>
              </a:rPr>
              <a:t>这里填写您需要的文字</a:t>
            </a:r>
            <a:endParaRPr lang="zh-CN" altLang="en-US" sz="1000" dirty="0">
              <a:solidFill>
                <a:schemeClr val="accent1">
                  <a:lumMod val="20000"/>
                  <a:lumOff val="80000"/>
                </a:schemeClr>
              </a:solidFill>
              <a:latin typeface="+mj-ea"/>
            </a:endParaRPr>
          </a:p>
        </p:txBody>
      </p:sp>
      <p:sp>
        <p:nvSpPr>
          <p:cNvPr id="17" name="Object 11014">
            <a:extLst>
              <a:ext uri="{FF2B5EF4-FFF2-40B4-BE49-F238E27FC236}">
                <a16:creationId xmlns:a16="http://schemas.microsoft.com/office/drawing/2014/main" id="{EDBFC6FB-0F7E-4228-9865-09B2FE1ED282}"/>
              </a:ext>
            </a:extLst>
          </p:cNvPr>
          <p:cNvSpPr txBox="1"/>
          <p:nvPr/>
        </p:nvSpPr>
        <p:spPr>
          <a:xfrm>
            <a:off x="1621082" y="4222630"/>
            <a:ext cx="3098662" cy="435209"/>
          </a:xfrm>
          <a:prstGeom prst="rect">
            <a:avLst/>
          </a:prstGeom>
        </p:spPr>
        <p:txBody>
          <a:bodyPr vert="horz" rtlCol="0" anchor="ctr" anchorCtr="0">
            <a:noAutofit/>
          </a:bodyPr>
          <a:lstStyle/>
          <a:p>
            <a:r>
              <a:rPr lang="zh-CN" altLang="en-US" sz="2800" dirty="0">
                <a:latin typeface="+mj-ea"/>
              </a:rPr>
              <a:t>填写副标题</a:t>
            </a:r>
            <a:endParaRPr lang="zh-CN" altLang="en-US" sz="1000" dirty="0">
              <a:latin typeface="+mj-ea"/>
            </a:endParaRPr>
          </a:p>
        </p:txBody>
      </p:sp>
      <p:sp>
        <p:nvSpPr>
          <p:cNvPr id="18" name="Object 11015">
            <a:extLst>
              <a:ext uri="{FF2B5EF4-FFF2-40B4-BE49-F238E27FC236}">
                <a16:creationId xmlns:a16="http://schemas.microsoft.com/office/drawing/2014/main" id="{6D36BDFB-D993-4985-982C-7D4BBAD6774D}"/>
              </a:ext>
            </a:extLst>
          </p:cNvPr>
          <p:cNvSpPr txBox="1"/>
          <p:nvPr/>
        </p:nvSpPr>
        <p:spPr>
          <a:xfrm>
            <a:off x="1654770" y="4780730"/>
            <a:ext cx="4062743" cy="311899"/>
          </a:xfrm>
          <a:prstGeom prst="rect">
            <a:avLst/>
          </a:prstGeom>
        </p:spPr>
        <p:txBody>
          <a:bodyPr vert="horz" rtlCol="0" anchor="ctr" anchorCtr="0">
            <a:noAutofit/>
          </a:bodyPr>
          <a:lstStyle/>
          <a:p>
            <a:r>
              <a:rPr lang="zh-CN" altLang="en-US" dirty="0">
                <a:solidFill>
                  <a:schemeClr val="bg1">
                    <a:lumMod val="65000"/>
                  </a:schemeClr>
                </a:solidFill>
                <a:latin typeface="+mj-ea"/>
              </a:rPr>
              <a:t>这里填写您需要的文字</a:t>
            </a:r>
            <a:endParaRPr lang="zh-CN" altLang="en-US" sz="1000" dirty="0">
              <a:solidFill>
                <a:schemeClr val="bg1">
                  <a:lumMod val="65000"/>
                </a:schemeClr>
              </a:solidFill>
              <a:latin typeface="+mj-ea"/>
            </a:endParaRPr>
          </a:p>
        </p:txBody>
      </p:sp>
      <p:pic>
        <p:nvPicPr>
          <p:cNvPr id="14" name="image 1101">
            <a:extLst>
              <a:ext uri="{FF2B5EF4-FFF2-40B4-BE49-F238E27FC236}">
                <a16:creationId xmlns:a16="http://schemas.microsoft.com/office/drawing/2014/main" id="{2B695AE4-BE55-44C5-AB44-30DB950384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3882" y="1352975"/>
            <a:ext cx="5083334" cy="2208624"/>
          </a:xfrm>
          <a:prstGeom prst="rect">
            <a:avLst/>
          </a:prstGeom>
        </p:spPr>
      </p:pic>
    </p:spTree>
    <p:extLst>
      <p:ext uri="{BB962C8B-B14F-4D97-AF65-F5344CB8AC3E}">
        <p14:creationId xmlns:p14="http://schemas.microsoft.com/office/powerpoint/2010/main" val="3220267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一个圆顶角，剪去另一个顶角 12">
            <a:extLst>
              <a:ext uri="{FF2B5EF4-FFF2-40B4-BE49-F238E27FC236}">
                <a16:creationId xmlns:a16="http://schemas.microsoft.com/office/drawing/2014/main" id="{17D553BD-0556-4CBD-B0AB-CED77F4466B3}"/>
              </a:ext>
            </a:extLst>
          </p:cNvPr>
          <p:cNvSpPr/>
          <p:nvPr/>
        </p:nvSpPr>
        <p:spPr>
          <a:xfrm rot="16200000">
            <a:off x="786413" y="842194"/>
            <a:ext cx="4861782" cy="5607670"/>
          </a:xfrm>
          <a:prstGeom prst="snipRoundRect">
            <a:avLst>
              <a:gd name="adj1" fmla="val 0"/>
              <a:gd name="adj2" fmla="val 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a:extLst>
              <a:ext uri="{FF2B5EF4-FFF2-40B4-BE49-F238E27FC236}">
                <a16:creationId xmlns:a16="http://schemas.microsoft.com/office/drawing/2014/main" id="{98A43F2C-7A5D-495A-931C-5B12B994673F}"/>
              </a:ext>
            </a:extLst>
          </p:cNvPr>
          <p:cNvSpPr/>
          <p:nvPr/>
        </p:nvSpPr>
        <p:spPr>
          <a:xfrm>
            <a:off x="8909289" y="1215138"/>
            <a:ext cx="2048493" cy="276640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E362B5F8-1D65-4E8C-8C8F-20C027671A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909288" y="4028426"/>
            <a:ext cx="2048494" cy="2048494"/>
          </a:xfrm>
          <a:prstGeom prst="rect">
            <a:avLst/>
          </a:prstGeom>
        </p:spPr>
      </p:pic>
      <p:pic>
        <p:nvPicPr>
          <p:cNvPr id="8" name="图片 7">
            <a:extLst>
              <a:ext uri="{FF2B5EF4-FFF2-40B4-BE49-F238E27FC236}">
                <a16:creationId xmlns:a16="http://schemas.microsoft.com/office/drawing/2014/main" id="{D60DDB84-52B3-4A31-8498-9CBD392633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6000" y="1215138"/>
            <a:ext cx="2766405" cy="2766404"/>
          </a:xfrm>
          <a:prstGeom prst="rect">
            <a:avLst/>
          </a:prstGeom>
        </p:spPr>
      </p:pic>
      <p:sp>
        <p:nvSpPr>
          <p:cNvPr id="29" name="矩形 28">
            <a:extLst>
              <a:ext uri="{FF2B5EF4-FFF2-40B4-BE49-F238E27FC236}">
                <a16:creationId xmlns:a16="http://schemas.microsoft.com/office/drawing/2014/main" id="{E4846A1E-4A89-4FA5-812A-1D1776DEC8A2}"/>
              </a:ext>
            </a:extLst>
          </p:cNvPr>
          <p:cNvSpPr/>
          <p:nvPr/>
        </p:nvSpPr>
        <p:spPr>
          <a:xfrm>
            <a:off x="6096000" y="4028426"/>
            <a:ext cx="2766405" cy="20484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bject 4013">
            <a:extLst>
              <a:ext uri="{FF2B5EF4-FFF2-40B4-BE49-F238E27FC236}">
                <a16:creationId xmlns:a16="http://schemas.microsoft.com/office/drawing/2014/main" id="{057CE0FE-F78C-4D47-BD35-012FFD32EC62}"/>
              </a:ext>
            </a:extLst>
          </p:cNvPr>
          <p:cNvSpPr txBox="1"/>
          <p:nvPr/>
        </p:nvSpPr>
        <p:spPr>
          <a:xfrm>
            <a:off x="6669566" y="3565136"/>
            <a:ext cx="1619272" cy="480688"/>
          </a:xfrm>
          <a:prstGeom prst="rect">
            <a:avLst/>
          </a:prstGeom>
        </p:spPr>
        <p:txBody>
          <a:bodyPr vert="horz" rtlCol="0" anchor="ctr" anchorCtr="0">
            <a:noAutofit/>
          </a:bodyPr>
          <a:lstStyle/>
          <a:p>
            <a:pPr algn="dist"/>
            <a:r>
              <a:rPr lang="en-US" altLang="zh-CN" sz="1200" dirty="0">
                <a:solidFill>
                  <a:schemeClr val="bg1"/>
                </a:solidFill>
              </a:rPr>
              <a:t>SJTU</a:t>
            </a:r>
            <a:endParaRPr lang="zh-CN" altLang="en-US" sz="1200" dirty="0">
              <a:solidFill>
                <a:schemeClr val="bg1"/>
              </a:solidFill>
            </a:endParaRPr>
          </a:p>
        </p:txBody>
      </p:sp>
      <p:sp>
        <p:nvSpPr>
          <p:cNvPr id="43" name="文本占位符 42">
            <a:extLst>
              <a:ext uri="{FF2B5EF4-FFF2-40B4-BE49-F238E27FC236}">
                <a16:creationId xmlns:a16="http://schemas.microsoft.com/office/drawing/2014/main" id="{9C1D6723-8CCF-4353-B90E-36E8D1ABDC27}"/>
              </a:ext>
            </a:extLst>
          </p:cNvPr>
          <p:cNvSpPr>
            <a:spLocks noGrp="1"/>
          </p:cNvSpPr>
          <p:nvPr>
            <p:ph type="body" sz="quarter" idx="11"/>
          </p:nvPr>
        </p:nvSpPr>
        <p:spPr/>
        <p:txBody>
          <a:bodyPr/>
          <a:lstStyle/>
          <a:p>
            <a:r>
              <a:rPr lang="zh-CN" altLang="en-US" dirty="0"/>
              <a:t>图表文字混排版式</a:t>
            </a:r>
            <a:r>
              <a:rPr lang="zh-CN" altLang="en-US" b="0" dirty="0"/>
              <a:t>（五）</a:t>
            </a:r>
          </a:p>
        </p:txBody>
      </p:sp>
      <p:sp>
        <p:nvSpPr>
          <p:cNvPr id="37" name="灯片编号占位符 36">
            <a:extLst>
              <a:ext uri="{FF2B5EF4-FFF2-40B4-BE49-F238E27FC236}">
                <a16:creationId xmlns:a16="http://schemas.microsoft.com/office/drawing/2014/main" id="{04C5BE47-8347-4A08-AA84-06DB4041C9D2}"/>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15</a:t>
            </a:fld>
            <a:endParaRPr lang="zh-CN" altLang="en-US"/>
          </a:p>
        </p:txBody>
      </p:sp>
      <p:sp>
        <p:nvSpPr>
          <p:cNvPr id="14" name="Object 4014">
            <a:extLst>
              <a:ext uri="{FF2B5EF4-FFF2-40B4-BE49-F238E27FC236}">
                <a16:creationId xmlns:a16="http://schemas.microsoft.com/office/drawing/2014/main" id="{E63E9A6F-DA69-4C33-B07E-490423BF0A3D}"/>
              </a:ext>
            </a:extLst>
          </p:cNvPr>
          <p:cNvSpPr txBox="1"/>
          <p:nvPr/>
        </p:nvSpPr>
        <p:spPr>
          <a:xfrm>
            <a:off x="830521" y="2752465"/>
            <a:ext cx="4645028" cy="2985620"/>
          </a:xfrm>
          <a:prstGeom prst="rect">
            <a:avLst/>
          </a:prstGeom>
        </p:spPr>
        <p:txBody>
          <a:bodyPr vert="horz" rtlCol="0" anchor="t" anchorCtr="0">
            <a:noAutofit/>
          </a:bodyPr>
          <a:lstStyle/>
          <a:p>
            <a:pPr algn="just">
              <a:lnSpc>
                <a:spcPct val="130000"/>
              </a:lnSpc>
              <a:spcBef>
                <a:spcPts val="600"/>
              </a:spcBef>
            </a:pPr>
            <a:r>
              <a:rPr lang="zh-CN" altLang="en-US" sz="1600" dirty="0">
                <a:solidFill>
                  <a:schemeClr val="tx1">
                    <a:lumMod val="85000"/>
                    <a:lumOff val="15000"/>
                  </a:schemeClr>
                </a:solidFill>
                <a:latin typeface="+mj-ea"/>
              </a:rPr>
              <a:t>在此添加您需要的文字。在此添加您需要的文字。在此添加您需要在此添加您需要的文字。在此添加您的文字。在此添加您需要的文字。在此添加您需要的文字。</a:t>
            </a:r>
            <a:endParaRPr lang="en-US" altLang="zh-CN" sz="1600" dirty="0">
              <a:solidFill>
                <a:schemeClr val="tx1">
                  <a:lumMod val="85000"/>
                  <a:lumOff val="15000"/>
                </a:schemeClr>
              </a:solidFill>
              <a:latin typeface="+mj-ea"/>
            </a:endParaRPr>
          </a:p>
          <a:p>
            <a:pPr algn="just">
              <a:lnSpc>
                <a:spcPct val="130000"/>
              </a:lnSpc>
              <a:spcBef>
                <a:spcPts val="600"/>
              </a:spcBef>
            </a:pPr>
            <a:r>
              <a:rPr lang="zh-CN" altLang="en-US" sz="1600" dirty="0">
                <a:solidFill>
                  <a:schemeClr val="tx1">
                    <a:lumMod val="85000"/>
                    <a:lumOff val="15000"/>
                  </a:schemeClr>
                </a:solidFill>
                <a:latin typeface="+mj-ea"/>
              </a:rPr>
              <a:t>在此添加您的文字。在此添加您需要的文字。在此添加您需要的文字。在此添加您需要的文字。在此添加您需要的文字。在此添加您需要的文字。</a:t>
            </a:r>
            <a:endParaRPr lang="en-US" altLang="zh-CN" sz="1600" dirty="0">
              <a:solidFill>
                <a:schemeClr val="tx1">
                  <a:lumMod val="85000"/>
                  <a:lumOff val="15000"/>
                </a:schemeClr>
              </a:solidFill>
              <a:latin typeface="+mj-ea"/>
            </a:endParaRPr>
          </a:p>
          <a:p>
            <a:pPr algn="just">
              <a:lnSpc>
                <a:spcPct val="130000"/>
              </a:lnSpc>
              <a:spcBef>
                <a:spcPts val="600"/>
              </a:spcBef>
            </a:pPr>
            <a:r>
              <a:rPr lang="zh-CN" altLang="en-US" sz="1600" dirty="0">
                <a:solidFill>
                  <a:schemeClr val="tx1">
                    <a:lumMod val="85000"/>
                    <a:lumOff val="15000"/>
                  </a:schemeClr>
                </a:solidFill>
                <a:latin typeface="+mj-ea"/>
              </a:rPr>
              <a:t>在此添加您需要的文字。在此添加您需要的文字。</a:t>
            </a:r>
          </a:p>
        </p:txBody>
      </p:sp>
      <p:sp>
        <p:nvSpPr>
          <p:cNvPr id="16" name="Object 1105">
            <a:extLst>
              <a:ext uri="{FF2B5EF4-FFF2-40B4-BE49-F238E27FC236}">
                <a16:creationId xmlns:a16="http://schemas.microsoft.com/office/drawing/2014/main" id="{BFD6A240-BC65-4C3C-9D4B-D58F6148D86E}"/>
              </a:ext>
            </a:extLst>
          </p:cNvPr>
          <p:cNvSpPr txBox="1"/>
          <p:nvPr/>
        </p:nvSpPr>
        <p:spPr>
          <a:xfrm>
            <a:off x="830521" y="1720507"/>
            <a:ext cx="3098662" cy="435208"/>
          </a:xfrm>
          <a:prstGeom prst="rect">
            <a:avLst/>
          </a:prstGeom>
        </p:spPr>
        <p:txBody>
          <a:bodyPr vert="horz" rtlCol="0" anchor="ctr" anchorCtr="0">
            <a:noAutofit/>
          </a:bodyPr>
          <a:lstStyle/>
          <a:p>
            <a:pPr algn="l">
              <a:lnSpc>
                <a:spcPct val="100000"/>
              </a:lnSpc>
            </a:pPr>
            <a:r>
              <a:rPr lang="zh-CN" altLang="en-US" sz="2400" b="1" spc="300" dirty="0">
                <a:latin typeface="+mj-ea"/>
                <a:ea typeface="+mj-ea"/>
              </a:rPr>
              <a:t>这里</a:t>
            </a:r>
            <a:r>
              <a:rPr lang="zh-CN" altLang="en-US" sz="2400" b="1" i="0" spc="300" dirty="0">
                <a:latin typeface="+mj-ea"/>
                <a:ea typeface="+mj-ea"/>
              </a:rPr>
              <a:t>填写标题</a:t>
            </a:r>
            <a:endParaRPr lang="zh-CN" altLang="en-US" sz="900" b="1" spc="300" dirty="0">
              <a:latin typeface="+mj-ea"/>
              <a:ea typeface="+mj-ea"/>
            </a:endParaRPr>
          </a:p>
        </p:txBody>
      </p:sp>
      <p:sp>
        <p:nvSpPr>
          <p:cNvPr id="17" name="Object 1105">
            <a:extLst>
              <a:ext uri="{FF2B5EF4-FFF2-40B4-BE49-F238E27FC236}">
                <a16:creationId xmlns:a16="http://schemas.microsoft.com/office/drawing/2014/main" id="{3A0E1715-AA4C-4AAE-B3BB-28E8EFE3D7EC}"/>
              </a:ext>
            </a:extLst>
          </p:cNvPr>
          <p:cNvSpPr txBox="1"/>
          <p:nvPr/>
        </p:nvSpPr>
        <p:spPr>
          <a:xfrm>
            <a:off x="830521" y="2178230"/>
            <a:ext cx="3098662" cy="435208"/>
          </a:xfrm>
          <a:prstGeom prst="rect">
            <a:avLst/>
          </a:prstGeom>
        </p:spPr>
        <p:txBody>
          <a:bodyPr vert="horz" rtlCol="0" anchor="ctr" anchorCtr="0">
            <a:noAutofit/>
          </a:bodyPr>
          <a:lstStyle/>
          <a:p>
            <a:pPr algn="l">
              <a:lnSpc>
                <a:spcPct val="100000"/>
              </a:lnSpc>
            </a:pPr>
            <a:r>
              <a:rPr lang="zh-CN" altLang="en-US" sz="1600" b="0" i="0" dirty="0">
                <a:latin typeface="+mj-ea"/>
                <a:ea typeface="+mj-ea"/>
              </a:rPr>
              <a:t>填写副标题</a:t>
            </a:r>
            <a:endParaRPr lang="zh-CN" altLang="en-US" sz="600" dirty="0">
              <a:latin typeface="+mj-ea"/>
              <a:ea typeface="+mj-ea"/>
            </a:endParaRPr>
          </a:p>
        </p:txBody>
      </p:sp>
    </p:spTree>
    <p:extLst>
      <p:ext uri="{BB962C8B-B14F-4D97-AF65-F5344CB8AC3E}">
        <p14:creationId xmlns:p14="http://schemas.microsoft.com/office/powerpoint/2010/main" val="200932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一个圆顶角，剪去另一个顶角 17">
            <a:extLst>
              <a:ext uri="{FF2B5EF4-FFF2-40B4-BE49-F238E27FC236}">
                <a16:creationId xmlns:a16="http://schemas.microsoft.com/office/drawing/2014/main" id="{862A7DAF-FB92-42F1-A1FA-3629930862A4}"/>
              </a:ext>
            </a:extLst>
          </p:cNvPr>
          <p:cNvSpPr/>
          <p:nvPr/>
        </p:nvSpPr>
        <p:spPr>
          <a:xfrm rot="16200000">
            <a:off x="6436958" y="766114"/>
            <a:ext cx="4498822" cy="5607670"/>
          </a:xfrm>
          <a:prstGeom prst="snipRoundRect">
            <a:avLst>
              <a:gd name="adj1" fmla="val 0"/>
              <a:gd name="adj2" fmla="val 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占位符 5">
            <a:extLst>
              <a:ext uri="{FF2B5EF4-FFF2-40B4-BE49-F238E27FC236}">
                <a16:creationId xmlns:a16="http://schemas.microsoft.com/office/drawing/2014/main" id="{8D19F1CA-41C1-49EA-A725-D57AD8948A9A}"/>
              </a:ext>
            </a:extLst>
          </p:cNvPr>
          <p:cNvSpPr>
            <a:spLocks noGrp="1"/>
          </p:cNvSpPr>
          <p:nvPr>
            <p:ph type="body" sz="quarter" idx="11"/>
          </p:nvPr>
        </p:nvSpPr>
        <p:spPr/>
        <p:txBody>
          <a:bodyPr/>
          <a:lstStyle/>
          <a:p>
            <a:r>
              <a:rPr lang="zh-CN" altLang="en-US" dirty="0"/>
              <a:t>图表文字混排版式</a:t>
            </a:r>
            <a:r>
              <a:rPr lang="zh-CN" altLang="en-US" b="0" dirty="0"/>
              <a:t>（六）</a:t>
            </a:r>
          </a:p>
        </p:txBody>
      </p:sp>
      <p:sp>
        <p:nvSpPr>
          <p:cNvPr id="16" name="灯片编号占位符 15">
            <a:extLst>
              <a:ext uri="{FF2B5EF4-FFF2-40B4-BE49-F238E27FC236}">
                <a16:creationId xmlns:a16="http://schemas.microsoft.com/office/drawing/2014/main" id="{EE22BE57-EB92-4734-8BFC-B56A57E9C03E}"/>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16</a:t>
            </a:fld>
            <a:endParaRPr lang="zh-CN" altLang="en-US"/>
          </a:p>
        </p:txBody>
      </p:sp>
      <p:grpSp>
        <p:nvGrpSpPr>
          <p:cNvPr id="15" name="组合 14">
            <a:extLst>
              <a:ext uri="{FF2B5EF4-FFF2-40B4-BE49-F238E27FC236}">
                <a16:creationId xmlns:a16="http://schemas.microsoft.com/office/drawing/2014/main" id="{90EDF841-B8E1-481D-8BE6-9A7DBA2EFAFC}"/>
              </a:ext>
            </a:extLst>
          </p:cNvPr>
          <p:cNvGrpSpPr/>
          <p:nvPr/>
        </p:nvGrpSpPr>
        <p:grpSpPr>
          <a:xfrm>
            <a:off x="618735" y="1320539"/>
            <a:ext cx="5183319" cy="4498822"/>
            <a:chOff x="892372" y="1559078"/>
            <a:chExt cx="4509378" cy="3913880"/>
          </a:xfrm>
        </p:grpSpPr>
        <p:sp>
          <p:nvSpPr>
            <p:cNvPr id="9" name="矩形 8">
              <a:extLst>
                <a:ext uri="{FF2B5EF4-FFF2-40B4-BE49-F238E27FC236}">
                  <a16:creationId xmlns:a16="http://schemas.microsoft.com/office/drawing/2014/main" id="{A9EF5620-C0EF-40A4-BB5E-7AD85FAB71F2}"/>
                </a:ext>
              </a:extLst>
            </p:cNvPr>
            <p:cNvSpPr/>
            <p:nvPr/>
          </p:nvSpPr>
          <p:spPr>
            <a:xfrm>
              <a:off x="3182070" y="1559078"/>
              <a:ext cx="2219680" cy="39138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EEAEC28-2332-41D8-9760-DD32BAFA377F}"/>
                </a:ext>
              </a:extLst>
            </p:cNvPr>
            <p:cNvSpPr/>
            <p:nvPr/>
          </p:nvSpPr>
          <p:spPr>
            <a:xfrm>
              <a:off x="2332294" y="3253277"/>
              <a:ext cx="2836911" cy="22196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bject 4013">
              <a:extLst>
                <a:ext uri="{FF2B5EF4-FFF2-40B4-BE49-F238E27FC236}">
                  <a16:creationId xmlns:a16="http://schemas.microsoft.com/office/drawing/2014/main" id="{C2023FDB-8C8C-405E-A33B-92F955479A53}"/>
                </a:ext>
              </a:extLst>
            </p:cNvPr>
            <p:cNvSpPr txBox="1"/>
            <p:nvPr/>
          </p:nvSpPr>
          <p:spPr>
            <a:xfrm>
              <a:off x="3414615" y="4482175"/>
              <a:ext cx="1754590" cy="520858"/>
            </a:xfrm>
            <a:prstGeom prst="rect">
              <a:avLst/>
            </a:prstGeom>
          </p:spPr>
          <p:txBody>
            <a:bodyPr vert="horz" rtlCol="0" anchor="ctr" anchorCtr="0">
              <a:noAutofit/>
            </a:bodyPr>
            <a:lstStyle/>
            <a:p>
              <a:pPr algn="dist"/>
              <a:r>
                <a:rPr lang="en-US" altLang="zh-CN" sz="1200" dirty="0">
                  <a:solidFill>
                    <a:schemeClr val="bg1"/>
                  </a:solidFill>
                </a:rPr>
                <a:t>SJTU</a:t>
              </a:r>
              <a:endParaRPr lang="zh-CN" altLang="en-US" sz="1200" dirty="0">
                <a:solidFill>
                  <a:schemeClr val="bg1"/>
                </a:solidFill>
              </a:endParaRPr>
            </a:p>
          </p:txBody>
        </p:sp>
        <p:pic>
          <p:nvPicPr>
            <p:cNvPr id="10" name="图片 9">
              <a:extLst>
                <a:ext uri="{FF2B5EF4-FFF2-40B4-BE49-F238E27FC236}">
                  <a16:creationId xmlns:a16="http://schemas.microsoft.com/office/drawing/2014/main" id="{47B875EB-FC9A-44BB-87ED-69E1C7627A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92372" y="1559078"/>
              <a:ext cx="2219682" cy="2219682"/>
            </a:xfrm>
            <a:prstGeom prst="rect">
              <a:avLst/>
            </a:prstGeom>
          </p:spPr>
        </p:pic>
        <p:pic>
          <p:nvPicPr>
            <p:cNvPr id="14" name="图片 13">
              <a:extLst>
                <a:ext uri="{FF2B5EF4-FFF2-40B4-BE49-F238E27FC236}">
                  <a16:creationId xmlns:a16="http://schemas.microsoft.com/office/drawing/2014/main" id="{152592D0-1AF2-45B5-9B80-D644CF0E83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372" y="3860415"/>
              <a:ext cx="1612543" cy="1612543"/>
            </a:xfrm>
            <a:prstGeom prst="rect">
              <a:avLst/>
            </a:prstGeom>
          </p:spPr>
        </p:pic>
      </p:grpSp>
      <p:sp>
        <p:nvSpPr>
          <p:cNvPr id="17" name="Object 4014">
            <a:extLst>
              <a:ext uri="{FF2B5EF4-FFF2-40B4-BE49-F238E27FC236}">
                <a16:creationId xmlns:a16="http://schemas.microsoft.com/office/drawing/2014/main" id="{B1FC98A6-6A26-4982-923A-F64DD953B5FC}"/>
              </a:ext>
            </a:extLst>
          </p:cNvPr>
          <p:cNvSpPr txBox="1"/>
          <p:nvPr/>
        </p:nvSpPr>
        <p:spPr>
          <a:xfrm>
            <a:off x="6313112" y="2752465"/>
            <a:ext cx="4645028" cy="2985620"/>
          </a:xfrm>
          <a:prstGeom prst="rect">
            <a:avLst/>
          </a:prstGeom>
        </p:spPr>
        <p:txBody>
          <a:bodyPr vert="horz" rtlCol="0" anchor="t" anchorCtr="0">
            <a:noAutofit/>
          </a:bodyPr>
          <a:lstStyle/>
          <a:p>
            <a:pPr algn="just">
              <a:lnSpc>
                <a:spcPct val="130000"/>
              </a:lnSpc>
              <a:spcBef>
                <a:spcPts val="600"/>
              </a:spcBef>
            </a:pPr>
            <a:r>
              <a:rPr lang="zh-CN" altLang="en-US" sz="1600" dirty="0">
                <a:solidFill>
                  <a:schemeClr val="tx1">
                    <a:lumMod val="85000"/>
                    <a:lumOff val="15000"/>
                  </a:schemeClr>
                </a:solidFill>
                <a:latin typeface="+mj-ea"/>
              </a:rPr>
              <a:t>在此添加您需要的文字。在此添加您需要的文字。在此添加您需要在此添加您需要的文字。在此添加您的文字。在此添加您需要的文字。在此添加您需要的文字。</a:t>
            </a:r>
            <a:endParaRPr lang="en-US" altLang="zh-CN" sz="1600" dirty="0">
              <a:solidFill>
                <a:schemeClr val="tx1">
                  <a:lumMod val="85000"/>
                  <a:lumOff val="15000"/>
                </a:schemeClr>
              </a:solidFill>
              <a:latin typeface="+mj-ea"/>
            </a:endParaRPr>
          </a:p>
          <a:p>
            <a:pPr algn="just">
              <a:lnSpc>
                <a:spcPct val="130000"/>
              </a:lnSpc>
              <a:spcBef>
                <a:spcPts val="600"/>
              </a:spcBef>
            </a:pPr>
            <a:r>
              <a:rPr lang="zh-CN" altLang="en-US" sz="1600" dirty="0">
                <a:solidFill>
                  <a:schemeClr val="tx1">
                    <a:lumMod val="85000"/>
                    <a:lumOff val="15000"/>
                  </a:schemeClr>
                </a:solidFill>
                <a:latin typeface="+mj-ea"/>
              </a:rPr>
              <a:t>在此添加您的文字。在此添加您需要的文字。在此添加您需要的文字。在此添加您需要的文字。在此添加您需要的文字。在此添加您需要的文字。</a:t>
            </a:r>
            <a:endParaRPr lang="en-US" altLang="zh-CN" sz="1600" dirty="0">
              <a:solidFill>
                <a:schemeClr val="tx1">
                  <a:lumMod val="85000"/>
                  <a:lumOff val="15000"/>
                </a:schemeClr>
              </a:solidFill>
              <a:latin typeface="+mj-ea"/>
            </a:endParaRPr>
          </a:p>
          <a:p>
            <a:pPr algn="just">
              <a:lnSpc>
                <a:spcPct val="130000"/>
              </a:lnSpc>
              <a:spcBef>
                <a:spcPts val="600"/>
              </a:spcBef>
            </a:pPr>
            <a:r>
              <a:rPr lang="zh-CN" altLang="en-US" sz="1600" dirty="0">
                <a:solidFill>
                  <a:schemeClr val="tx1">
                    <a:lumMod val="85000"/>
                    <a:lumOff val="15000"/>
                  </a:schemeClr>
                </a:solidFill>
                <a:latin typeface="+mj-ea"/>
              </a:rPr>
              <a:t>在此添加您需要的文字。在此添加您需要的文字。</a:t>
            </a:r>
          </a:p>
        </p:txBody>
      </p:sp>
      <p:sp>
        <p:nvSpPr>
          <p:cNvPr id="19" name="Object 1105">
            <a:extLst>
              <a:ext uri="{FF2B5EF4-FFF2-40B4-BE49-F238E27FC236}">
                <a16:creationId xmlns:a16="http://schemas.microsoft.com/office/drawing/2014/main" id="{E810A4F1-0B30-4D78-B7AF-62A0B7F58258}"/>
              </a:ext>
            </a:extLst>
          </p:cNvPr>
          <p:cNvSpPr txBox="1"/>
          <p:nvPr/>
        </p:nvSpPr>
        <p:spPr>
          <a:xfrm>
            <a:off x="6313112" y="1720507"/>
            <a:ext cx="3098662" cy="435208"/>
          </a:xfrm>
          <a:prstGeom prst="rect">
            <a:avLst/>
          </a:prstGeom>
        </p:spPr>
        <p:txBody>
          <a:bodyPr vert="horz" rtlCol="0" anchor="ctr" anchorCtr="0">
            <a:noAutofit/>
          </a:bodyPr>
          <a:lstStyle/>
          <a:p>
            <a:pPr algn="l">
              <a:lnSpc>
                <a:spcPct val="100000"/>
              </a:lnSpc>
            </a:pPr>
            <a:r>
              <a:rPr lang="zh-CN" altLang="en-US" sz="2400" b="1" spc="300" dirty="0">
                <a:latin typeface="+mj-ea"/>
                <a:ea typeface="+mj-ea"/>
              </a:rPr>
              <a:t>这里</a:t>
            </a:r>
            <a:r>
              <a:rPr lang="zh-CN" altLang="en-US" sz="2400" b="1" i="0" spc="300" dirty="0">
                <a:latin typeface="+mj-ea"/>
                <a:ea typeface="+mj-ea"/>
              </a:rPr>
              <a:t>填写标题</a:t>
            </a:r>
            <a:endParaRPr lang="zh-CN" altLang="en-US" sz="900" b="1" spc="300" dirty="0">
              <a:latin typeface="+mj-ea"/>
              <a:ea typeface="+mj-ea"/>
            </a:endParaRPr>
          </a:p>
        </p:txBody>
      </p:sp>
      <p:sp>
        <p:nvSpPr>
          <p:cNvPr id="20" name="Object 1105">
            <a:extLst>
              <a:ext uri="{FF2B5EF4-FFF2-40B4-BE49-F238E27FC236}">
                <a16:creationId xmlns:a16="http://schemas.microsoft.com/office/drawing/2014/main" id="{447D93FF-B1B9-4A0B-A93C-E0311F20728D}"/>
              </a:ext>
            </a:extLst>
          </p:cNvPr>
          <p:cNvSpPr txBox="1"/>
          <p:nvPr/>
        </p:nvSpPr>
        <p:spPr>
          <a:xfrm>
            <a:off x="6313112" y="2178230"/>
            <a:ext cx="3098662" cy="435208"/>
          </a:xfrm>
          <a:prstGeom prst="rect">
            <a:avLst/>
          </a:prstGeom>
        </p:spPr>
        <p:txBody>
          <a:bodyPr vert="horz" rtlCol="0" anchor="ctr" anchorCtr="0">
            <a:noAutofit/>
          </a:bodyPr>
          <a:lstStyle/>
          <a:p>
            <a:pPr algn="l">
              <a:lnSpc>
                <a:spcPct val="100000"/>
              </a:lnSpc>
            </a:pPr>
            <a:r>
              <a:rPr lang="zh-CN" altLang="en-US" sz="1600" b="0" i="0" dirty="0">
                <a:latin typeface="+mj-ea"/>
                <a:ea typeface="+mj-ea"/>
              </a:rPr>
              <a:t>填写副标题</a:t>
            </a:r>
            <a:endParaRPr lang="zh-CN" altLang="en-US" sz="600" dirty="0">
              <a:latin typeface="+mj-ea"/>
              <a:ea typeface="+mj-ea"/>
            </a:endParaRPr>
          </a:p>
        </p:txBody>
      </p:sp>
    </p:spTree>
    <p:extLst>
      <p:ext uri="{BB962C8B-B14F-4D97-AF65-F5344CB8AC3E}">
        <p14:creationId xmlns:p14="http://schemas.microsoft.com/office/powerpoint/2010/main" val="387741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60DDB84-52B3-4A31-8498-9CBD392633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95926" y="1699479"/>
            <a:ext cx="1546695" cy="1546694"/>
          </a:xfrm>
          <a:prstGeom prst="ellipse">
            <a:avLst/>
          </a:prstGeom>
          <a:ln w="76200">
            <a:solidFill>
              <a:schemeClr val="bg1">
                <a:lumMod val="85000"/>
              </a:schemeClr>
            </a:solidFill>
          </a:ln>
        </p:spPr>
      </p:pic>
      <p:pic>
        <p:nvPicPr>
          <p:cNvPr id="3" name="图片 2">
            <a:extLst>
              <a:ext uri="{FF2B5EF4-FFF2-40B4-BE49-F238E27FC236}">
                <a16:creationId xmlns:a16="http://schemas.microsoft.com/office/drawing/2014/main" id="{0109DF2D-281F-44AC-9EE8-E93E41A426A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11239" y="1699482"/>
            <a:ext cx="1546686" cy="1546686"/>
          </a:xfrm>
          <a:prstGeom prst="ellipse">
            <a:avLst/>
          </a:prstGeom>
          <a:ln w="76200">
            <a:solidFill>
              <a:schemeClr val="bg1">
                <a:lumMod val="85000"/>
              </a:schemeClr>
            </a:solidFill>
          </a:ln>
        </p:spPr>
      </p:pic>
      <p:pic>
        <p:nvPicPr>
          <p:cNvPr id="5" name="图片 4">
            <a:extLst>
              <a:ext uri="{FF2B5EF4-FFF2-40B4-BE49-F238E27FC236}">
                <a16:creationId xmlns:a16="http://schemas.microsoft.com/office/drawing/2014/main" id="{2E1A8DEB-7DD7-4F05-B6E4-CFBD4F578FB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41854" y="1699483"/>
            <a:ext cx="1546684" cy="1546684"/>
          </a:xfrm>
          <a:prstGeom prst="ellipse">
            <a:avLst/>
          </a:prstGeom>
          <a:ln w="76200">
            <a:solidFill>
              <a:schemeClr val="bg1">
                <a:lumMod val="85000"/>
              </a:schemeClr>
            </a:solidFill>
          </a:ln>
        </p:spPr>
      </p:pic>
      <p:pic>
        <p:nvPicPr>
          <p:cNvPr id="12" name="图片 11">
            <a:extLst>
              <a:ext uri="{FF2B5EF4-FFF2-40B4-BE49-F238E27FC236}">
                <a16:creationId xmlns:a16="http://schemas.microsoft.com/office/drawing/2014/main" id="{197AA5EB-6DC7-4E3C-A248-D1F91FE49BE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326543" y="1699479"/>
            <a:ext cx="1546694" cy="1546694"/>
          </a:xfrm>
          <a:prstGeom prst="ellipse">
            <a:avLst/>
          </a:prstGeom>
          <a:ln w="76200">
            <a:solidFill>
              <a:schemeClr val="bg1">
                <a:lumMod val="85000"/>
              </a:schemeClr>
            </a:solidFill>
          </a:ln>
        </p:spPr>
      </p:pic>
      <p:pic>
        <p:nvPicPr>
          <p:cNvPr id="14" name="图片 13">
            <a:extLst>
              <a:ext uri="{FF2B5EF4-FFF2-40B4-BE49-F238E27FC236}">
                <a16:creationId xmlns:a16="http://schemas.microsoft.com/office/drawing/2014/main" id="{0162E552-A8AA-450D-85E4-D80D78276C8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57156" y="1699479"/>
            <a:ext cx="1546694" cy="1546694"/>
          </a:xfrm>
          <a:prstGeom prst="ellipse">
            <a:avLst/>
          </a:prstGeom>
          <a:ln w="76200">
            <a:solidFill>
              <a:schemeClr val="bg1">
                <a:lumMod val="85000"/>
              </a:schemeClr>
            </a:solidFill>
          </a:ln>
        </p:spPr>
      </p:pic>
      <p:sp>
        <p:nvSpPr>
          <p:cNvPr id="23" name="Object 4013">
            <a:extLst>
              <a:ext uri="{FF2B5EF4-FFF2-40B4-BE49-F238E27FC236}">
                <a16:creationId xmlns:a16="http://schemas.microsoft.com/office/drawing/2014/main" id="{B4368CC9-A3AD-4694-9300-28D3903F4D3A}"/>
              </a:ext>
            </a:extLst>
          </p:cNvPr>
          <p:cNvSpPr txBox="1"/>
          <p:nvPr/>
        </p:nvSpPr>
        <p:spPr>
          <a:xfrm>
            <a:off x="1557814" y="3557647"/>
            <a:ext cx="1107603" cy="520858"/>
          </a:xfrm>
          <a:prstGeom prst="rect">
            <a:avLst/>
          </a:prstGeom>
        </p:spPr>
        <p:txBody>
          <a:bodyPr vert="horz" rtlCol="0" anchor="ctr" anchorCtr="0">
            <a:noAutofit/>
          </a:bodyPr>
          <a:lstStyle/>
          <a:p>
            <a:pPr algn="ctr"/>
            <a:r>
              <a:rPr lang="zh-CN" altLang="en-US" spc="300" dirty="0"/>
              <a:t>图书馆</a:t>
            </a:r>
          </a:p>
        </p:txBody>
      </p:sp>
      <p:sp>
        <p:nvSpPr>
          <p:cNvPr id="25" name="Object 4013">
            <a:extLst>
              <a:ext uri="{FF2B5EF4-FFF2-40B4-BE49-F238E27FC236}">
                <a16:creationId xmlns:a16="http://schemas.microsoft.com/office/drawing/2014/main" id="{E2B02324-52C9-4AD1-B04B-449EDC72FC20}"/>
              </a:ext>
            </a:extLst>
          </p:cNvPr>
          <p:cNvSpPr txBox="1"/>
          <p:nvPr/>
        </p:nvSpPr>
        <p:spPr>
          <a:xfrm>
            <a:off x="3573122" y="3557647"/>
            <a:ext cx="1107603" cy="520858"/>
          </a:xfrm>
          <a:prstGeom prst="rect">
            <a:avLst/>
          </a:prstGeom>
        </p:spPr>
        <p:txBody>
          <a:bodyPr vert="horz" rtlCol="0" anchor="ctr" anchorCtr="0">
            <a:noAutofit/>
          </a:bodyPr>
          <a:lstStyle/>
          <a:p>
            <a:pPr algn="ctr"/>
            <a:r>
              <a:rPr lang="zh-CN" altLang="en-US" spc="300" dirty="0"/>
              <a:t>思源湖</a:t>
            </a:r>
          </a:p>
        </p:txBody>
      </p:sp>
      <p:sp>
        <p:nvSpPr>
          <p:cNvPr id="26" name="Object 4013">
            <a:extLst>
              <a:ext uri="{FF2B5EF4-FFF2-40B4-BE49-F238E27FC236}">
                <a16:creationId xmlns:a16="http://schemas.microsoft.com/office/drawing/2014/main" id="{F0DCE1CC-54B7-47AE-8069-64661B54A61F}"/>
              </a:ext>
            </a:extLst>
          </p:cNvPr>
          <p:cNvSpPr txBox="1"/>
          <p:nvPr/>
        </p:nvSpPr>
        <p:spPr>
          <a:xfrm>
            <a:off x="5588429" y="3557647"/>
            <a:ext cx="1107603" cy="520858"/>
          </a:xfrm>
          <a:prstGeom prst="rect">
            <a:avLst/>
          </a:prstGeom>
        </p:spPr>
        <p:txBody>
          <a:bodyPr vert="horz" rtlCol="0" anchor="ctr" anchorCtr="0">
            <a:noAutofit/>
          </a:bodyPr>
          <a:lstStyle/>
          <a:p>
            <a:pPr algn="ctr"/>
            <a:r>
              <a:rPr lang="zh-CN" altLang="en-US" spc="300" dirty="0"/>
              <a:t>林荫道</a:t>
            </a:r>
          </a:p>
        </p:txBody>
      </p:sp>
      <p:sp>
        <p:nvSpPr>
          <p:cNvPr id="28" name="Object 4013">
            <a:extLst>
              <a:ext uri="{FF2B5EF4-FFF2-40B4-BE49-F238E27FC236}">
                <a16:creationId xmlns:a16="http://schemas.microsoft.com/office/drawing/2014/main" id="{EE6A4796-ED27-47A2-BAA4-EE459C4AB231}"/>
              </a:ext>
            </a:extLst>
          </p:cNvPr>
          <p:cNvSpPr txBox="1"/>
          <p:nvPr/>
        </p:nvSpPr>
        <p:spPr>
          <a:xfrm>
            <a:off x="7603736" y="3557647"/>
            <a:ext cx="1107603" cy="520858"/>
          </a:xfrm>
          <a:prstGeom prst="rect">
            <a:avLst/>
          </a:prstGeom>
        </p:spPr>
        <p:txBody>
          <a:bodyPr vert="horz" rtlCol="0" anchor="ctr" anchorCtr="0">
            <a:noAutofit/>
          </a:bodyPr>
          <a:lstStyle/>
          <a:p>
            <a:pPr algn="ctr"/>
            <a:r>
              <a:rPr lang="zh-CN" altLang="en-US" spc="300" dirty="0"/>
              <a:t>可赛艇</a:t>
            </a:r>
          </a:p>
        </p:txBody>
      </p:sp>
      <p:sp>
        <p:nvSpPr>
          <p:cNvPr id="30" name="Object 4013">
            <a:extLst>
              <a:ext uri="{FF2B5EF4-FFF2-40B4-BE49-F238E27FC236}">
                <a16:creationId xmlns:a16="http://schemas.microsoft.com/office/drawing/2014/main" id="{950BC60D-17D1-478D-8A16-19BD41251FC9}"/>
              </a:ext>
            </a:extLst>
          </p:cNvPr>
          <p:cNvSpPr txBox="1"/>
          <p:nvPr/>
        </p:nvSpPr>
        <p:spPr>
          <a:xfrm>
            <a:off x="9619043" y="3557647"/>
            <a:ext cx="1107603" cy="520858"/>
          </a:xfrm>
          <a:prstGeom prst="rect">
            <a:avLst/>
          </a:prstGeom>
        </p:spPr>
        <p:txBody>
          <a:bodyPr vert="horz" rtlCol="0" anchor="ctr" anchorCtr="0">
            <a:noAutofit/>
          </a:bodyPr>
          <a:lstStyle/>
          <a:p>
            <a:pPr algn="ctr"/>
            <a:r>
              <a:rPr lang="zh-CN" altLang="en-US" spc="300" dirty="0"/>
              <a:t>强基建</a:t>
            </a:r>
          </a:p>
        </p:txBody>
      </p:sp>
      <p:cxnSp>
        <p:nvCxnSpPr>
          <p:cNvPr id="32" name="直接连接符 31">
            <a:extLst>
              <a:ext uri="{FF2B5EF4-FFF2-40B4-BE49-F238E27FC236}">
                <a16:creationId xmlns:a16="http://schemas.microsoft.com/office/drawing/2014/main" id="{E97906E7-8E2F-4689-809D-B58B048420F7}"/>
              </a:ext>
            </a:extLst>
          </p:cNvPr>
          <p:cNvCxnSpPr>
            <a:cxnSpLocks/>
          </p:cNvCxnSpPr>
          <p:nvPr/>
        </p:nvCxnSpPr>
        <p:spPr>
          <a:xfrm>
            <a:off x="1715149" y="4078505"/>
            <a:ext cx="792932" cy="0"/>
          </a:xfrm>
          <a:prstGeom prst="line">
            <a:avLst/>
          </a:prstGeom>
          <a:ln>
            <a:solidFill>
              <a:srgbClr val="C8161E"/>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1EA82C5-8DE7-4DE6-A5A7-168C0980B2C2}"/>
              </a:ext>
            </a:extLst>
          </p:cNvPr>
          <p:cNvCxnSpPr>
            <a:cxnSpLocks/>
          </p:cNvCxnSpPr>
          <p:nvPr/>
        </p:nvCxnSpPr>
        <p:spPr>
          <a:xfrm>
            <a:off x="3730457" y="4078505"/>
            <a:ext cx="792932" cy="0"/>
          </a:xfrm>
          <a:prstGeom prst="line">
            <a:avLst/>
          </a:prstGeom>
          <a:ln>
            <a:solidFill>
              <a:srgbClr val="C8161E"/>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137E043-E369-4D21-A5AD-1D923BC905C5}"/>
              </a:ext>
            </a:extLst>
          </p:cNvPr>
          <p:cNvCxnSpPr>
            <a:cxnSpLocks/>
          </p:cNvCxnSpPr>
          <p:nvPr/>
        </p:nvCxnSpPr>
        <p:spPr>
          <a:xfrm>
            <a:off x="5731472" y="4078505"/>
            <a:ext cx="792932" cy="0"/>
          </a:xfrm>
          <a:prstGeom prst="line">
            <a:avLst/>
          </a:prstGeom>
          <a:ln>
            <a:solidFill>
              <a:srgbClr val="C8161E"/>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640927A-67C0-4B74-9581-8E52A677213F}"/>
              </a:ext>
            </a:extLst>
          </p:cNvPr>
          <p:cNvCxnSpPr>
            <a:cxnSpLocks/>
          </p:cNvCxnSpPr>
          <p:nvPr/>
        </p:nvCxnSpPr>
        <p:spPr>
          <a:xfrm>
            <a:off x="7761071" y="4078505"/>
            <a:ext cx="792932" cy="0"/>
          </a:xfrm>
          <a:prstGeom prst="line">
            <a:avLst/>
          </a:prstGeom>
          <a:ln>
            <a:solidFill>
              <a:srgbClr val="C8161E"/>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167E432-1012-4F43-A030-06FDD52065A2}"/>
              </a:ext>
            </a:extLst>
          </p:cNvPr>
          <p:cNvCxnSpPr>
            <a:cxnSpLocks/>
          </p:cNvCxnSpPr>
          <p:nvPr/>
        </p:nvCxnSpPr>
        <p:spPr>
          <a:xfrm>
            <a:off x="9776378" y="4078505"/>
            <a:ext cx="792932" cy="0"/>
          </a:xfrm>
          <a:prstGeom prst="line">
            <a:avLst/>
          </a:prstGeom>
          <a:ln>
            <a:solidFill>
              <a:srgbClr val="C8161E"/>
            </a:solidFill>
          </a:ln>
        </p:spPr>
        <p:style>
          <a:lnRef idx="1">
            <a:schemeClr val="accent1"/>
          </a:lnRef>
          <a:fillRef idx="0">
            <a:schemeClr val="accent1"/>
          </a:fillRef>
          <a:effectRef idx="0">
            <a:schemeClr val="accent1"/>
          </a:effectRef>
          <a:fontRef idx="minor">
            <a:schemeClr val="tx1"/>
          </a:fontRef>
        </p:style>
      </p:cxnSp>
      <p:sp>
        <p:nvSpPr>
          <p:cNvPr id="39" name="Object 4014">
            <a:extLst>
              <a:ext uri="{FF2B5EF4-FFF2-40B4-BE49-F238E27FC236}">
                <a16:creationId xmlns:a16="http://schemas.microsoft.com/office/drawing/2014/main" id="{2FA6835F-E580-4620-B6B0-06FC03918280}"/>
              </a:ext>
            </a:extLst>
          </p:cNvPr>
          <p:cNvSpPr txBox="1"/>
          <p:nvPr/>
        </p:nvSpPr>
        <p:spPr>
          <a:xfrm>
            <a:off x="1465295" y="4238077"/>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在此添加您需要的文字。在此添加您需要的文字。在此添加您需要在此添加您需要的文字。</a:t>
            </a:r>
          </a:p>
        </p:txBody>
      </p:sp>
      <p:sp>
        <p:nvSpPr>
          <p:cNvPr id="40" name="Object 4014">
            <a:extLst>
              <a:ext uri="{FF2B5EF4-FFF2-40B4-BE49-F238E27FC236}">
                <a16:creationId xmlns:a16="http://schemas.microsoft.com/office/drawing/2014/main" id="{FF0CA591-11D4-4AAC-B636-EE2958649A18}"/>
              </a:ext>
            </a:extLst>
          </p:cNvPr>
          <p:cNvSpPr txBox="1"/>
          <p:nvPr/>
        </p:nvSpPr>
        <p:spPr>
          <a:xfrm>
            <a:off x="3438260" y="4238077"/>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a:t>
            </a:r>
          </a:p>
        </p:txBody>
      </p:sp>
      <p:sp>
        <p:nvSpPr>
          <p:cNvPr id="41" name="Object 4014">
            <a:extLst>
              <a:ext uri="{FF2B5EF4-FFF2-40B4-BE49-F238E27FC236}">
                <a16:creationId xmlns:a16="http://schemas.microsoft.com/office/drawing/2014/main" id="{7317DAF0-6B1D-46ED-9528-2D0D5FAEB422}"/>
              </a:ext>
            </a:extLst>
          </p:cNvPr>
          <p:cNvSpPr txBox="1"/>
          <p:nvPr/>
        </p:nvSpPr>
        <p:spPr>
          <a:xfrm>
            <a:off x="5453567" y="4238077"/>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a:t>
            </a:r>
          </a:p>
        </p:txBody>
      </p:sp>
      <p:sp>
        <p:nvSpPr>
          <p:cNvPr id="42" name="Object 4014">
            <a:extLst>
              <a:ext uri="{FF2B5EF4-FFF2-40B4-BE49-F238E27FC236}">
                <a16:creationId xmlns:a16="http://schemas.microsoft.com/office/drawing/2014/main" id="{F4222C68-5607-4040-8B7A-95EFD4ECC41B}"/>
              </a:ext>
            </a:extLst>
          </p:cNvPr>
          <p:cNvSpPr txBox="1"/>
          <p:nvPr/>
        </p:nvSpPr>
        <p:spPr>
          <a:xfrm>
            <a:off x="7426533" y="4238077"/>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在此添加您需要的文字。在此添加您需要的文字。在此添加您需要在此添加您。</a:t>
            </a:r>
          </a:p>
        </p:txBody>
      </p:sp>
      <p:sp>
        <p:nvSpPr>
          <p:cNvPr id="43" name="Object 4014">
            <a:extLst>
              <a:ext uri="{FF2B5EF4-FFF2-40B4-BE49-F238E27FC236}">
                <a16:creationId xmlns:a16="http://schemas.microsoft.com/office/drawing/2014/main" id="{E6CA3D85-905E-499D-88DA-14C06CA1D2CE}"/>
              </a:ext>
            </a:extLst>
          </p:cNvPr>
          <p:cNvSpPr txBox="1"/>
          <p:nvPr/>
        </p:nvSpPr>
        <p:spPr>
          <a:xfrm>
            <a:off x="9526524" y="4238077"/>
            <a:ext cx="1377326" cy="1546694"/>
          </a:xfrm>
          <a:prstGeom prst="rect">
            <a:avLst/>
          </a:prstGeom>
        </p:spPr>
        <p:txBody>
          <a:bodyPr vert="horz" rtlCol="0" anchor="t" anchorCtr="0">
            <a:noAutofit/>
          </a:bodyPr>
          <a:lstStyle/>
          <a:p>
            <a:pPr algn="just">
              <a:spcBef>
                <a:spcPts val="600"/>
              </a:spcBef>
            </a:pPr>
            <a:r>
              <a:rPr lang="zh-CN" altLang="en-US" sz="1400" dirty="0">
                <a:solidFill>
                  <a:schemeClr val="bg1">
                    <a:lumMod val="75000"/>
                  </a:schemeClr>
                </a:solidFill>
                <a:latin typeface="+mj-ea"/>
              </a:rPr>
              <a:t>在此添加您需要的文字。在此添加您需要的文字。在此添加您需要在此添加您需要的文字。</a:t>
            </a:r>
          </a:p>
        </p:txBody>
      </p:sp>
      <p:sp>
        <p:nvSpPr>
          <p:cNvPr id="2" name="文本占位符 1">
            <a:extLst>
              <a:ext uri="{FF2B5EF4-FFF2-40B4-BE49-F238E27FC236}">
                <a16:creationId xmlns:a16="http://schemas.microsoft.com/office/drawing/2014/main" id="{C727E7FD-635C-436A-B332-1E8152AE2657}"/>
              </a:ext>
            </a:extLst>
          </p:cNvPr>
          <p:cNvSpPr>
            <a:spLocks noGrp="1"/>
          </p:cNvSpPr>
          <p:nvPr>
            <p:ph type="body" sz="quarter" idx="11"/>
          </p:nvPr>
        </p:nvSpPr>
        <p:spPr/>
        <p:txBody>
          <a:bodyPr/>
          <a:lstStyle/>
          <a:p>
            <a:r>
              <a:rPr lang="zh-CN" altLang="en-US" dirty="0"/>
              <a:t>图表文字混排版式</a:t>
            </a:r>
            <a:r>
              <a:rPr lang="zh-CN" altLang="en-US" b="0" dirty="0"/>
              <a:t>（七）</a:t>
            </a:r>
          </a:p>
        </p:txBody>
      </p:sp>
      <p:sp>
        <p:nvSpPr>
          <p:cNvPr id="18" name="灯片编号占位符 17">
            <a:extLst>
              <a:ext uri="{FF2B5EF4-FFF2-40B4-BE49-F238E27FC236}">
                <a16:creationId xmlns:a16="http://schemas.microsoft.com/office/drawing/2014/main" id="{7C22C601-B2C9-4A3E-97EF-3A54F653BBC8}"/>
              </a:ext>
            </a:extLst>
          </p:cNvPr>
          <p:cNvSpPr>
            <a:spLocks noGrp="1"/>
          </p:cNvSpPr>
          <p:nvPr>
            <p:ph type="sldNum" sz="quarter" idx="4"/>
          </p:nvPr>
        </p:nvSpPr>
        <p:spPr>
          <a:xfrm>
            <a:off x="11155363" y="6413500"/>
            <a:ext cx="1036637" cy="342900"/>
          </a:xfrm>
        </p:spPr>
        <p:txBody>
          <a:bodyPr/>
          <a:lstStyle/>
          <a:p>
            <a:fld id="{548644C6-89F0-466C-949F-E70AD72679A8}" type="slidenum">
              <a:rPr lang="zh-CN" altLang="en-US" smtClean="0"/>
              <a:pPr/>
              <a:t>17</a:t>
            </a:fld>
            <a:endParaRPr lang="zh-CN" altLang="en-US"/>
          </a:p>
        </p:txBody>
      </p:sp>
    </p:spTree>
    <p:extLst>
      <p:ext uri="{BB962C8B-B14F-4D97-AF65-F5344CB8AC3E}">
        <p14:creationId xmlns:p14="http://schemas.microsoft.com/office/powerpoint/2010/main" val="316142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00509EA5-6C23-4DB8-ABD4-AB2A3EEBE2E9}"/>
              </a:ext>
            </a:extLst>
          </p:cNvPr>
          <p:cNvSpPr>
            <a:spLocks noGrp="1"/>
          </p:cNvSpPr>
          <p:nvPr>
            <p:ph type="body" sz="quarter" idx="11"/>
          </p:nvPr>
        </p:nvSpPr>
        <p:spPr/>
        <p:txBody>
          <a:bodyPr/>
          <a:lstStyle/>
          <a:p>
            <a:r>
              <a:rPr lang="zh-CN" altLang="en-US" dirty="0"/>
              <a:t>图表文字混排版式</a:t>
            </a:r>
            <a:r>
              <a:rPr lang="zh-CN" altLang="en-US" b="0" dirty="0"/>
              <a:t>（八）</a:t>
            </a:r>
          </a:p>
        </p:txBody>
      </p:sp>
      <p:sp>
        <p:nvSpPr>
          <p:cNvPr id="2" name="灯片编号占位符 1">
            <a:extLst>
              <a:ext uri="{FF2B5EF4-FFF2-40B4-BE49-F238E27FC236}">
                <a16:creationId xmlns:a16="http://schemas.microsoft.com/office/drawing/2014/main" id="{320651BF-B58D-4376-8AB5-073F8EEFFEE3}"/>
              </a:ext>
            </a:extLst>
          </p:cNvPr>
          <p:cNvSpPr>
            <a:spLocks noGrp="1"/>
          </p:cNvSpPr>
          <p:nvPr>
            <p:ph type="sldNum" sz="quarter" idx="4"/>
          </p:nvPr>
        </p:nvSpPr>
        <p:spPr/>
        <p:txBody>
          <a:bodyPr/>
          <a:lstStyle/>
          <a:p>
            <a:fld id="{548644C6-89F0-466C-949F-E70AD72679A8}" type="slidenum">
              <a:rPr lang="zh-CN" altLang="en-US" smtClean="0"/>
              <a:pPr/>
              <a:t>18</a:t>
            </a:fld>
            <a:endParaRPr lang="zh-CN" altLang="en-US"/>
          </a:p>
        </p:txBody>
      </p:sp>
      <p:sp>
        <p:nvSpPr>
          <p:cNvPr id="3" name="destination_81426">
            <a:extLst>
              <a:ext uri="{FF2B5EF4-FFF2-40B4-BE49-F238E27FC236}">
                <a16:creationId xmlns:a16="http://schemas.microsoft.com/office/drawing/2014/main" id="{E904D6F2-5AB9-48D8-8C56-56BF8B228EF5}"/>
              </a:ext>
            </a:extLst>
          </p:cNvPr>
          <p:cNvSpPr>
            <a:spLocks noChangeAspect="1"/>
          </p:cNvSpPr>
          <p:nvPr/>
        </p:nvSpPr>
        <p:spPr bwMode="auto">
          <a:xfrm>
            <a:off x="820182" y="1901163"/>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accent4">
              <a:lumMod val="40000"/>
              <a:lumOff val="6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5849B303-11D0-452E-876A-D86DC3349737}"/>
              </a:ext>
            </a:extLst>
          </p:cNvPr>
          <p:cNvSpPr txBox="1"/>
          <p:nvPr/>
        </p:nvSpPr>
        <p:spPr>
          <a:xfrm>
            <a:off x="1237274" y="1860194"/>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rgbClr val="C8161E"/>
                </a:solidFill>
                <a:effectLst/>
                <a:uLnTx/>
                <a:uFillTx/>
                <a:latin typeface="微软雅黑" panose="020B0503020204020204" pitchFamily="34" charset="-122"/>
                <a:ea typeface="微软雅黑" panose="020B0503020204020204" pitchFamily="34" charset="-122"/>
                <a:cs typeface="+mn-cs"/>
              </a:rPr>
              <a:t>1896 </a:t>
            </a:r>
            <a:r>
              <a:rPr kumimoji="0" lang="zh-CN" altLang="en-US" sz="2000" b="0" i="1" u="none" strike="noStrike" kern="1200" cap="none" spc="0" normalizeH="0" baseline="0" noProof="0" dirty="0">
                <a:ln>
                  <a:noFill/>
                </a:ln>
                <a:solidFill>
                  <a:srgbClr val="C8161E"/>
                </a:solidFill>
                <a:effectLst/>
                <a:uLnTx/>
                <a:uFillTx/>
                <a:latin typeface="微软雅黑" panose="020B0503020204020204" pitchFamily="34" charset="-122"/>
                <a:ea typeface="微软雅黑" panose="020B0503020204020204" pitchFamily="34" charset="-122"/>
                <a:cs typeface="+mn-cs"/>
              </a:rPr>
              <a:t>年</a:t>
            </a:r>
          </a:p>
        </p:txBody>
      </p:sp>
      <p:sp>
        <p:nvSpPr>
          <p:cNvPr id="5" name="文本框 4">
            <a:extLst>
              <a:ext uri="{FF2B5EF4-FFF2-40B4-BE49-F238E27FC236}">
                <a16:creationId xmlns:a16="http://schemas.microsoft.com/office/drawing/2014/main" id="{03475507-7F74-4C98-8791-F01859E36ABC}"/>
              </a:ext>
            </a:extLst>
          </p:cNvPr>
          <p:cNvSpPr txBox="1"/>
          <p:nvPr/>
        </p:nvSpPr>
        <p:spPr>
          <a:xfrm>
            <a:off x="4114412" y="1891459"/>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rgbClr val="C8161E"/>
                </a:solidFill>
                <a:effectLst/>
                <a:uLnTx/>
                <a:uFillTx/>
                <a:latin typeface="微软雅黑" panose="020B0503020204020204" pitchFamily="34" charset="-122"/>
                <a:ea typeface="微软雅黑" panose="020B0503020204020204" pitchFamily="34" charset="-122"/>
                <a:cs typeface="+mn-cs"/>
              </a:rPr>
              <a:t>1921</a:t>
            </a:r>
            <a:r>
              <a:rPr kumimoji="0" lang="en-US" altLang="zh-CN" sz="2000" b="1" i="1" u="none" strike="noStrike" kern="1200" cap="none" spc="0" normalizeH="0" baseline="0" noProof="0" dirty="0">
                <a:ln>
                  <a:noFill/>
                </a:ln>
                <a:solidFill>
                  <a:srgbClr val="C8161E"/>
                </a:solidFill>
                <a:effectLst/>
                <a:uLnTx/>
                <a:uFillTx/>
                <a:latin typeface="微软雅黑" panose="020B0503020204020204" pitchFamily="34" charset="-122"/>
                <a:ea typeface="微软雅黑" panose="020B0503020204020204" pitchFamily="34" charset="-122"/>
                <a:cs typeface="+mn-cs"/>
              </a:rPr>
              <a:t> </a:t>
            </a:r>
            <a:r>
              <a:rPr kumimoji="0" lang="zh-CN" altLang="en-US" sz="2000" b="0" i="1" u="none" strike="noStrike" kern="1200" cap="none" spc="0" normalizeH="0" baseline="0" noProof="0" dirty="0">
                <a:ln>
                  <a:noFill/>
                </a:ln>
                <a:solidFill>
                  <a:srgbClr val="C8161E"/>
                </a:solidFill>
                <a:effectLst/>
                <a:uLnTx/>
                <a:uFillTx/>
                <a:latin typeface="微软雅黑" panose="020B0503020204020204" pitchFamily="34" charset="-122"/>
                <a:ea typeface="微软雅黑" panose="020B0503020204020204" pitchFamily="34" charset="-122"/>
                <a:cs typeface="+mn-cs"/>
              </a:rPr>
              <a:t>年</a:t>
            </a:r>
          </a:p>
        </p:txBody>
      </p:sp>
      <p:sp>
        <p:nvSpPr>
          <p:cNvPr id="6" name="文本框 5">
            <a:extLst>
              <a:ext uri="{FF2B5EF4-FFF2-40B4-BE49-F238E27FC236}">
                <a16:creationId xmlns:a16="http://schemas.microsoft.com/office/drawing/2014/main" id="{7FE855EF-2D92-4022-B771-E9C0E58110E9}"/>
              </a:ext>
            </a:extLst>
          </p:cNvPr>
          <p:cNvSpPr txBox="1"/>
          <p:nvPr/>
        </p:nvSpPr>
        <p:spPr>
          <a:xfrm>
            <a:off x="7044571" y="1895356"/>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rgbClr val="C8161E"/>
                </a:solidFill>
                <a:effectLst/>
                <a:uLnTx/>
                <a:uFillTx/>
                <a:latin typeface="微软雅黑" panose="020B0503020204020204" pitchFamily="34" charset="-122"/>
                <a:ea typeface="微软雅黑" panose="020B0503020204020204" pitchFamily="34" charset="-122"/>
                <a:cs typeface="+mn-cs"/>
              </a:rPr>
              <a:t>1952 </a:t>
            </a:r>
            <a:r>
              <a:rPr kumimoji="0" lang="zh-CN" altLang="en-US" sz="2000" b="0" i="1" u="none" strike="noStrike" kern="1200" cap="none" spc="0" normalizeH="0" baseline="0" noProof="0" dirty="0">
                <a:ln>
                  <a:noFill/>
                </a:ln>
                <a:solidFill>
                  <a:srgbClr val="C8161E"/>
                </a:solidFill>
                <a:effectLst/>
                <a:uLnTx/>
                <a:uFillTx/>
                <a:latin typeface="微软雅黑" panose="020B0503020204020204" pitchFamily="34" charset="-122"/>
                <a:ea typeface="微软雅黑" panose="020B0503020204020204" pitchFamily="34" charset="-122"/>
                <a:cs typeface="+mn-cs"/>
              </a:rPr>
              <a:t>年</a:t>
            </a:r>
          </a:p>
        </p:txBody>
      </p:sp>
      <p:sp>
        <p:nvSpPr>
          <p:cNvPr id="7" name="文本框 6">
            <a:extLst>
              <a:ext uri="{FF2B5EF4-FFF2-40B4-BE49-F238E27FC236}">
                <a16:creationId xmlns:a16="http://schemas.microsoft.com/office/drawing/2014/main" id="{6F1DC08A-0753-4657-BB43-99AF578DAEA7}"/>
              </a:ext>
            </a:extLst>
          </p:cNvPr>
          <p:cNvSpPr txBox="1"/>
          <p:nvPr/>
        </p:nvSpPr>
        <p:spPr>
          <a:xfrm>
            <a:off x="9822854" y="1860194"/>
            <a:ext cx="1778000" cy="52322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rgbClr val="C8161E"/>
                </a:solidFill>
                <a:effectLst/>
                <a:uLnTx/>
                <a:uFillTx/>
                <a:latin typeface="微软雅黑" panose="020B0503020204020204" pitchFamily="34" charset="-122"/>
                <a:ea typeface="微软雅黑" panose="020B0503020204020204" pitchFamily="34" charset="-122"/>
                <a:cs typeface="+mn-cs"/>
              </a:rPr>
              <a:t>1996 </a:t>
            </a:r>
            <a:r>
              <a:rPr kumimoji="0" lang="zh-CN" altLang="en-US" sz="2000" b="0" i="1" u="none" strike="noStrike" kern="1200" cap="none" spc="0" normalizeH="0" baseline="0" noProof="0" dirty="0">
                <a:ln>
                  <a:noFill/>
                </a:ln>
                <a:solidFill>
                  <a:srgbClr val="C8161E"/>
                </a:solidFill>
                <a:effectLst/>
                <a:uLnTx/>
                <a:uFillTx/>
                <a:latin typeface="微软雅黑" panose="020B0503020204020204" pitchFamily="34" charset="-122"/>
                <a:ea typeface="微软雅黑" panose="020B0503020204020204" pitchFamily="34" charset="-122"/>
                <a:cs typeface="+mn-cs"/>
              </a:rPr>
              <a:t>年</a:t>
            </a:r>
          </a:p>
        </p:txBody>
      </p:sp>
      <p:sp>
        <p:nvSpPr>
          <p:cNvPr id="8" name="destination_81426">
            <a:extLst>
              <a:ext uri="{FF2B5EF4-FFF2-40B4-BE49-F238E27FC236}">
                <a16:creationId xmlns:a16="http://schemas.microsoft.com/office/drawing/2014/main" id="{96B6AF32-9D82-4E94-8718-A2264CCC2E01}"/>
              </a:ext>
            </a:extLst>
          </p:cNvPr>
          <p:cNvSpPr>
            <a:spLocks noChangeAspect="1"/>
          </p:cNvSpPr>
          <p:nvPr/>
        </p:nvSpPr>
        <p:spPr bwMode="auto">
          <a:xfrm>
            <a:off x="3670606" y="1901163"/>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accent4">
              <a:lumMod val="40000"/>
              <a:lumOff val="6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destination_81426">
            <a:extLst>
              <a:ext uri="{FF2B5EF4-FFF2-40B4-BE49-F238E27FC236}">
                <a16:creationId xmlns:a16="http://schemas.microsoft.com/office/drawing/2014/main" id="{D6F64FDF-AB57-4449-A77E-F10ADF34600D}"/>
              </a:ext>
            </a:extLst>
          </p:cNvPr>
          <p:cNvSpPr>
            <a:spLocks noChangeAspect="1"/>
          </p:cNvSpPr>
          <p:nvPr/>
        </p:nvSpPr>
        <p:spPr bwMode="auto">
          <a:xfrm>
            <a:off x="6521030" y="1901163"/>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accent4">
              <a:lumMod val="40000"/>
              <a:lumOff val="6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destination_81426">
            <a:extLst>
              <a:ext uri="{FF2B5EF4-FFF2-40B4-BE49-F238E27FC236}">
                <a16:creationId xmlns:a16="http://schemas.microsoft.com/office/drawing/2014/main" id="{D0F6FE3D-7588-481E-8626-D2696430EA20}"/>
              </a:ext>
            </a:extLst>
          </p:cNvPr>
          <p:cNvSpPr>
            <a:spLocks noChangeAspect="1"/>
          </p:cNvSpPr>
          <p:nvPr/>
        </p:nvSpPr>
        <p:spPr bwMode="auto">
          <a:xfrm>
            <a:off x="9371454" y="1868185"/>
            <a:ext cx="508551" cy="457643"/>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accent4">
              <a:lumMod val="40000"/>
              <a:lumOff val="6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BA58FDEE-B208-41F4-A718-F1B658602E49}"/>
              </a:ext>
            </a:extLst>
          </p:cNvPr>
          <p:cNvSpPr/>
          <p:nvPr/>
        </p:nvSpPr>
        <p:spPr>
          <a:xfrm>
            <a:off x="9428097" y="3050988"/>
            <a:ext cx="2070105" cy="4001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600"/>
              </a:spcAft>
              <a:buClrTx/>
              <a:buSzTx/>
              <a:buFontTx/>
              <a:buNone/>
              <a:tabLst/>
              <a:defRPr/>
            </a:pPr>
            <a:r>
              <a:rPr kumimoji="0" lang="zh-CN" altLang="en-US" sz="2000" b="1" i="0" u="none" strike="noStrike" kern="1200" cap="none" spc="0" normalizeH="0" baseline="0" noProof="0" dirty="0">
                <a:ln>
                  <a:noFill/>
                </a:ln>
                <a:solidFill>
                  <a:schemeClr val="bg1">
                    <a:lumMod val="75000"/>
                  </a:schemeClr>
                </a:solidFill>
                <a:effectLst/>
                <a:uLnTx/>
                <a:uFillTx/>
                <a:latin typeface="+mj-ea"/>
                <a:ea typeface="+mj-ea"/>
                <a:cs typeface="+mn-cs"/>
              </a:rPr>
              <a:t>建校</a:t>
            </a:r>
            <a:r>
              <a:rPr kumimoji="0" lang="en-US" altLang="zh-CN" sz="2000" b="1" i="0" u="none" strike="noStrike" kern="1200" cap="none" spc="0" normalizeH="0" baseline="0" noProof="0" dirty="0">
                <a:ln>
                  <a:noFill/>
                </a:ln>
                <a:solidFill>
                  <a:schemeClr val="bg1">
                    <a:lumMod val="75000"/>
                  </a:schemeClr>
                </a:solidFill>
                <a:effectLst/>
                <a:uLnTx/>
                <a:uFillTx/>
                <a:latin typeface="+mj-ea"/>
                <a:ea typeface="+mj-ea"/>
                <a:cs typeface="+mn-cs"/>
              </a:rPr>
              <a:t>100</a:t>
            </a:r>
            <a:r>
              <a:rPr kumimoji="0" lang="zh-CN" altLang="en-US" sz="2000" b="1" i="0" u="none" strike="noStrike" kern="1200" cap="none" spc="0" normalizeH="0" baseline="0" noProof="0" dirty="0">
                <a:ln>
                  <a:noFill/>
                </a:ln>
                <a:solidFill>
                  <a:schemeClr val="bg1">
                    <a:lumMod val="75000"/>
                  </a:schemeClr>
                </a:solidFill>
                <a:effectLst/>
                <a:uLnTx/>
                <a:uFillTx/>
                <a:latin typeface="+mj-ea"/>
                <a:ea typeface="+mj-ea"/>
                <a:cs typeface="+mn-cs"/>
              </a:rPr>
              <a:t>周年</a:t>
            </a:r>
            <a:endParaRPr kumimoji="0" lang="zh-CN" altLang="en-US" sz="2000" b="0" i="0" u="none" strike="noStrike" kern="1200" cap="none" spc="0" normalizeH="0" baseline="0" noProof="0" dirty="0">
              <a:ln>
                <a:noFill/>
              </a:ln>
              <a:solidFill>
                <a:schemeClr val="bg1">
                  <a:lumMod val="75000"/>
                </a:schemeClr>
              </a:solidFill>
              <a:effectLst/>
              <a:uLnTx/>
              <a:uFillTx/>
              <a:latin typeface="+mj-ea"/>
              <a:ea typeface="+mj-ea"/>
              <a:cs typeface="+mn-cs"/>
            </a:endParaRPr>
          </a:p>
        </p:txBody>
      </p:sp>
      <p:sp>
        <p:nvSpPr>
          <p:cNvPr id="14" name="矩形 13">
            <a:extLst>
              <a:ext uri="{FF2B5EF4-FFF2-40B4-BE49-F238E27FC236}">
                <a16:creationId xmlns:a16="http://schemas.microsoft.com/office/drawing/2014/main" id="{456C560F-11D2-402A-874C-501729879D7E}"/>
              </a:ext>
            </a:extLst>
          </p:cNvPr>
          <p:cNvSpPr/>
          <p:nvPr/>
        </p:nvSpPr>
        <p:spPr>
          <a:xfrm>
            <a:off x="6629138" y="3050990"/>
            <a:ext cx="1778001" cy="78483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600"/>
              </a:spcAft>
              <a:buClrTx/>
              <a:buSzTx/>
              <a:buFontTx/>
              <a:buNone/>
              <a:tabLst/>
              <a:defRPr/>
            </a:pPr>
            <a:r>
              <a:rPr kumimoji="0" lang="zh-CN" altLang="en-US" sz="2000" i="0" u="none" strike="noStrike" kern="1200" cap="none" spc="0" normalizeH="0" baseline="0" noProof="0" dirty="0">
                <a:ln>
                  <a:noFill/>
                </a:ln>
                <a:solidFill>
                  <a:schemeClr val="bg1">
                    <a:lumMod val="75000"/>
                  </a:schemeClr>
                </a:solidFill>
                <a:effectLst/>
                <a:uLnTx/>
                <a:uFillTx/>
                <a:latin typeface="+mj-ea"/>
                <a:ea typeface="+mj-ea"/>
                <a:cs typeface="+mn-cs"/>
              </a:rPr>
              <a:t>全国院系</a:t>
            </a:r>
            <a:endParaRPr kumimoji="0" lang="en-US" altLang="zh-CN" sz="2000" i="0" u="none" strike="noStrike" kern="1200" cap="none" spc="0" normalizeH="0" baseline="0" noProof="0" dirty="0">
              <a:ln>
                <a:noFill/>
              </a:ln>
              <a:solidFill>
                <a:schemeClr val="bg1">
                  <a:lumMod val="75000"/>
                </a:schemeClr>
              </a:solidFill>
              <a:effectLst/>
              <a:uLnTx/>
              <a:uFillTx/>
              <a:latin typeface="+mj-ea"/>
              <a:ea typeface="+mj-ea"/>
              <a:cs typeface="+mn-cs"/>
            </a:endParaRPr>
          </a:p>
          <a:p>
            <a:pPr marL="0" marR="0" lvl="0" indent="0" algn="l" defTabSz="914377" rtl="0" eaLnBrk="1" fontAlgn="auto" latinLnBrk="0" hangingPunct="1">
              <a:lnSpc>
                <a:spcPct val="100000"/>
              </a:lnSpc>
              <a:spcBef>
                <a:spcPts val="0"/>
              </a:spcBef>
              <a:spcAft>
                <a:spcPts val="600"/>
              </a:spcAft>
              <a:buClrTx/>
              <a:buSzTx/>
              <a:buFontTx/>
              <a:buNone/>
              <a:tabLst/>
              <a:defRPr/>
            </a:pPr>
            <a:r>
              <a:rPr lang="zh-CN" altLang="en-US" sz="2000" b="0" dirty="0">
                <a:solidFill>
                  <a:schemeClr val="bg1">
                    <a:lumMod val="75000"/>
                  </a:schemeClr>
                </a:solidFill>
                <a:latin typeface="+mj-ea"/>
                <a:ea typeface="+mj-ea"/>
              </a:rPr>
              <a:t>调整</a:t>
            </a:r>
            <a:endParaRPr kumimoji="0" lang="en-US" altLang="zh-CN" sz="2000" b="0" i="0" u="none" strike="noStrike" kern="1200" cap="none" spc="0" normalizeH="0" baseline="0" noProof="0" dirty="0">
              <a:ln>
                <a:noFill/>
              </a:ln>
              <a:solidFill>
                <a:schemeClr val="bg1">
                  <a:lumMod val="75000"/>
                </a:schemeClr>
              </a:solidFill>
              <a:effectLst/>
              <a:uLnTx/>
              <a:uFillTx/>
              <a:latin typeface="+mj-ea"/>
              <a:ea typeface="+mj-ea"/>
              <a:cs typeface="+mn-cs"/>
            </a:endParaRPr>
          </a:p>
        </p:txBody>
      </p:sp>
      <p:sp>
        <p:nvSpPr>
          <p:cNvPr id="16" name="矩形 15">
            <a:extLst>
              <a:ext uri="{FF2B5EF4-FFF2-40B4-BE49-F238E27FC236}">
                <a16:creationId xmlns:a16="http://schemas.microsoft.com/office/drawing/2014/main" id="{B07FBDD6-6F24-404D-8F21-50C505FCF026}"/>
              </a:ext>
            </a:extLst>
          </p:cNvPr>
          <p:cNvSpPr/>
          <p:nvPr/>
        </p:nvSpPr>
        <p:spPr>
          <a:xfrm>
            <a:off x="3836580" y="3093052"/>
            <a:ext cx="2181752" cy="1015663"/>
          </a:xfrm>
          <a:prstGeom prst="rect">
            <a:avLst/>
          </a:prstGeom>
        </p:spPr>
        <p:txBody>
          <a:bodyPr wrap="square">
            <a:spAutoFit/>
          </a:bodyPr>
          <a:lstStyle/>
          <a:p>
            <a:pPr lvl="0" defTabSz="914377">
              <a:defRPr/>
            </a:pPr>
            <a:r>
              <a:rPr lang="zh-CN" altLang="en-US" sz="2000" dirty="0">
                <a:solidFill>
                  <a:schemeClr val="bg1">
                    <a:lumMod val="75000"/>
                  </a:schemeClr>
                </a:solidFill>
                <a:latin typeface="+mj-ea"/>
                <a:ea typeface="+mj-ea"/>
              </a:rPr>
              <a:t>定名交通大学，下设京、沪、唐三校</a:t>
            </a:r>
            <a:endParaRPr kumimoji="0" lang="en-US" altLang="zh-CN" sz="2000" b="0" i="0" u="none" strike="noStrike" kern="1200" cap="none" spc="0" normalizeH="0" baseline="0" noProof="0" dirty="0">
              <a:ln>
                <a:noFill/>
              </a:ln>
              <a:solidFill>
                <a:schemeClr val="bg1">
                  <a:lumMod val="75000"/>
                </a:schemeClr>
              </a:solidFill>
              <a:effectLst/>
              <a:uLnTx/>
              <a:uFillTx/>
              <a:latin typeface="+mj-ea"/>
              <a:ea typeface="+mj-ea"/>
              <a:cs typeface="+mn-cs"/>
            </a:endParaRPr>
          </a:p>
        </p:txBody>
      </p:sp>
      <p:sp>
        <p:nvSpPr>
          <p:cNvPr id="17" name="矩形 16">
            <a:extLst>
              <a:ext uri="{FF2B5EF4-FFF2-40B4-BE49-F238E27FC236}">
                <a16:creationId xmlns:a16="http://schemas.microsoft.com/office/drawing/2014/main" id="{D42822E4-D840-4A14-AFCA-FF8808C9D59F}"/>
              </a:ext>
            </a:extLst>
          </p:cNvPr>
          <p:cNvSpPr/>
          <p:nvPr/>
        </p:nvSpPr>
        <p:spPr>
          <a:xfrm>
            <a:off x="861609" y="3050987"/>
            <a:ext cx="2037831" cy="707886"/>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lumMod val="75000"/>
                  </a:schemeClr>
                </a:solidFill>
                <a:effectLst/>
                <a:uLnTx/>
                <a:uFillTx/>
                <a:latin typeface="+mj-ea"/>
                <a:ea typeface="+mj-ea"/>
                <a:cs typeface="+mn-cs"/>
              </a:rPr>
              <a:t>成立</a:t>
            </a:r>
            <a:endParaRPr kumimoji="0" lang="en-US" altLang="zh-CN" sz="2000" b="0" i="0" u="none" strike="noStrike" kern="1200" cap="none" spc="0" normalizeH="0" baseline="0" noProof="0" dirty="0">
              <a:ln>
                <a:noFill/>
              </a:ln>
              <a:solidFill>
                <a:schemeClr val="bg1">
                  <a:lumMod val="75000"/>
                </a:schemeClr>
              </a:solidFill>
              <a:effectLst/>
              <a:uLnTx/>
              <a:uFillTx/>
              <a:latin typeface="+mj-ea"/>
              <a:ea typeface="+mj-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lumMod val="75000"/>
                  </a:schemeClr>
                </a:solidFill>
                <a:effectLst/>
                <a:uLnTx/>
                <a:uFillTx/>
                <a:latin typeface="+mj-ea"/>
                <a:ea typeface="+mj-ea"/>
                <a:cs typeface="+mn-cs"/>
              </a:rPr>
              <a:t>南洋公学</a:t>
            </a:r>
          </a:p>
        </p:txBody>
      </p:sp>
      <p:cxnSp>
        <p:nvCxnSpPr>
          <p:cNvPr id="18" name="直接连接符 17">
            <a:extLst>
              <a:ext uri="{FF2B5EF4-FFF2-40B4-BE49-F238E27FC236}">
                <a16:creationId xmlns:a16="http://schemas.microsoft.com/office/drawing/2014/main" id="{7061D262-E402-4598-8814-4745978348BE}"/>
              </a:ext>
            </a:extLst>
          </p:cNvPr>
          <p:cNvCxnSpPr>
            <a:cxnSpLocks/>
          </p:cNvCxnSpPr>
          <p:nvPr/>
        </p:nvCxnSpPr>
        <p:spPr>
          <a:xfrm>
            <a:off x="879578" y="3077063"/>
            <a:ext cx="0" cy="945871"/>
          </a:xfrm>
          <a:prstGeom prst="line">
            <a:avLst/>
          </a:prstGeom>
          <a:ln w="12700" cap="rnd">
            <a:solidFill>
              <a:srgbClr val="A62038"/>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224A660-5B24-4D16-A1ED-707E7943869E}"/>
              </a:ext>
            </a:extLst>
          </p:cNvPr>
          <p:cNvCxnSpPr>
            <a:cxnSpLocks/>
          </p:cNvCxnSpPr>
          <p:nvPr/>
        </p:nvCxnSpPr>
        <p:spPr>
          <a:xfrm>
            <a:off x="3789637" y="3072093"/>
            <a:ext cx="0" cy="1480857"/>
          </a:xfrm>
          <a:prstGeom prst="line">
            <a:avLst/>
          </a:prstGeom>
          <a:ln w="12700" cap="rnd">
            <a:solidFill>
              <a:srgbClr val="A62038"/>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5BA4D48-5AD7-4E36-99CE-892E16F2ECC6}"/>
              </a:ext>
            </a:extLst>
          </p:cNvPr>
          <p:cNvCxnSpPr>
            <a:cxnSpLocks/>
          </p:cNvCxnSpPr>
          <p:nvPr/>
        </p:nvCxnSpPr>
        <p:spPr>
          <a:xfrm>
            <a:off x="6582195" y="3077063"/>
            <a:ext cx="0" cy="969765"/>
          </a:xfrm>
          <a:prstGeom prst="line">
            <a:avLst/>
          </a:prstGeom>
          <a:ln w="12700" cap="rnd">
            <a:solidFill>
              <a:srgbClr val="A62038"/>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B85F762-2F89-4C52-81A5-4635E8A4BE48}"/>
              </a:ext>
            </a:extLst>
          </p:cNvPr>
          <p:cNvCxnSpPr>
            <a:cxnSpLocks/>
          </p:cNvCxnSpPr>
          <p:nvPr/>
        </p:nvCxnSpPr>
        <p:spPr>
          <a:xfrm>
            <a:off x="9428097" y="3072093"/>
            <a:ext cx="0" cy="824585"/>
          </a:xfrm>
          <a:prstGeom prst="line">
            <a:avLst/>
          </a:prstGeom>
          <a:ln w="12700" cap="rnd">
            <a:solidFill>
              <a:srgbClr val="A62038"/>
            </a:solidFill>
            <a:round/>
          </a:ln>
        </p:spPr>
        <p:style>
          <a:lnRef idx="1">
            <a:schemeClr val="accent1"/>
          </a:lnRef>
          <a:fillRef idx="0">
            <a:schemeClr val="accent1"/>
          </a:fillRef>
          <a:effectRef idx="0">
            <a:schemeClr val="accent1"/>
          </a:effectRef>
          <a:fontRef idx="minor">
            <a:schemeClr val="tx1"/>
          </a:fontRef>
        </p:style>
      </p:cxnSp>
      <p:sp>
        <p:nvSpPr>
          <p:cNvPr id="22" name="五边形 1">
            <a:extLst>
              <a:ext uri="{FF2B5EF4-FFF2-40B4-BE49-F238E27FC236}">
                <a16:creationId xmlns:a16="http://schemas.microsoft.com/office/drawing/2014/main" id="{ECC98F79-8C47-4B71-9E74-35899089A920}"/>
              </a:ext>
            </a:extLst>
          </p:cNvPr>
          <p:cNvSpPr/>
          <p:nvPr/>
        </p:nvSpPr>
        <p:spPr>
          <a:xfrm>
            <a:off x="657346" y="2498705"/>
            <a:ext cx="11228173" cy="165287"/>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3" name="组合 22">
            <a:extLst>
              <a:ext uri="{FF2B5EF4-FFF2-40B4-BE49-F238E27FC236}">
                <a16:creationId xmlns:a16="http://schemas.microsoft.com/office/drawing/2014/main" id="{A5C078E4-E1F8-421A-9CA5-1EA9D53F960A}"/>
              </a:ext>
            </a:extLst>
          </p:cNvPr>
          <p:cNvGrpSpPr/>
          <p:nvPr/>
        </p:nvGrpSpPr>
        <p:grpSpPr>
          <a:xfrm>
            <a:off x="880041" y="2674681"/>
            <a:ext cx="6069801" cy="228659"/>
            <a:chOff x="675777" y="2636581"/>
            <a:chExt cx="6069801" cy="228659"/>
          </a:xfrm>
        </p:grpSpPr>
        <p:grpSp>
          <p:nvGrpSpPr>
            <p:cNvPr id="24" name="组合 23">
              <a:extLst>
                <a:ext uri="{FF2B5EF4-FFF2-40B4-BE49-F238E27FC236}">
                  <a16:creationId xmlns:a16="http://schemas.microsoft.com/office/drawing/2014/main" id="{FDAE98E4-900F-4586-8011-ACE3B8A2257D}"/>
                </a:ext>
              </a:extLst>
            </p:cNvPr>
            <p:cNvGrpSpPr/>
            <p:nvPr/>
          </p:nvGrpSpPr>
          <p:grpSpPr>
            <a:xfrm>
              <a:off x="675777" y="2636581"/>
              <a:ext cx="2996404" cy="228659"/>
              <a:chOff x="675777" y="2636581"/>
              <a:chExt cx="2996404" cy="228659"/>
            </a:xfrm>
          </p:grpSpPr>
          <p:grpSp>
            <p:nvGrpSpPr>
              <p:cNvPr id="78" name="组合 77">
                <a:extLst>
                  <a:ext uri="{FF2B5EF4-FFF2-40B4-BE49-F238E27FC236}">
                    <a16:creationId xmlns:a16="http://schemas.microsoft.com/office/drawing/2014/main" id="{451CDBA6-5954-42A6-8E86-2DC1B24CA020}"/>
                  </a:ext>
                </a:extLst>
              </p:cNvPr>
              <p:cNvGrpSpPr/>
              <p:nvPr/>
            </p:nvGrpSpPr>
            <p:grpSpPr>
              <a:xfrm>
                <a:off x="675777" y="2636581"/>
                <a:ext cx="692943" cy="228659"/>
                <a:chOff x="675777" y="2628841"/>
                <a:chExt cx="692943" cy="228659"/>
              </a:xfrm>
            </p:grpSpPr>
            <p:grpSp>
              <p:nvGrpSpPr>
                <p:cNvPr id="118" name="组合 117">
                  <a:extLst>
                    <a:ext uri="{FF2B5EF4-FFF2-40B4-BE49-F238E27FC236}">
                      <a16:creationId xmlns:a16="http://schemas.microsoft.com/office/drawing/2014/main" id="{98E25932-7A46-44F9-A63D-B013707EAB2E}"/>
                    </a:ext>
                  </a:extLst>
                </p:cNvPr>
                <p:cNvGrpSpPr/>
                <p:nvPr/>
              </p:nvGrpSpPr>
              <p:grpSpPr>
                <a:xfrm>
                  <a:off x="675777" y="2629065"/>
                  <a:ext cx="307975" cy="228435"/>
                  <a:chOff x="675777" y="2629065"/>
                  <a:chExt cx="307975" cy="228435"/>
                </a:xfrm>
              </p:grpSpPr>
              <p:cxnSp>
                <p:nvCxnSpPr>
                  <p:cNvPr id="125" name="直接连接符 124">
                    <a:extLst>
                      <a:ext uri="{FF2B5EF4-FFF2-40B4-BE49-F238E27FC236}">
                        <a16:creationId xmlns:a16="http://schemas.microsoft.com/office/drawing/2014/main" id="{606E9C3C-79DD-4EC9-8FF8-9AE974693FA1}"/>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A5311B97-8ED3-4E2F-99FB-D289101FF748}"/>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9E9DD0B3-2E89-42D6-8158-9BB3CD5447A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379F928C-4A3C-4D01-BB81-43475161A8E0}"/>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4C2A0383-4A5D-43FD-92AF-48AD3F713FC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9" name="组合 118">
                  <a:extLst>
                    <a:ext uri="{FF2B5EF4-FFF2-40B4-BE49-F238E27FC236}">
                      <a16:creationId xmlns:a16="http://schemas.microsoft.com/office/drawing/2014/main" id="{B52F15E4-D5BF-40D6-8311-5E07E5C268C0}"/>
                    </a:ext>
                  </a:extLst>
                </p:cNvPr>
                <p:cNvGrpSpPr/>
                <p:nvPr/>
              </p:nvGrpSpPr>
              <p:grpSpPr>
                <a:xfrm>
                  <a:off x="1060745" y="2628841"/>
                  <a:ext cx="307975" cy="228435"/>
                  <a:chOff x="675777" y="2629065"/>
                  <a:chExt cx="307975" cy="228435"/>
                </a:xfrm>
              </p:grpSpPr>
              <p:cxnSp>
                <p:nvCxnSpPr>
                  <p:cNvPr id="120" name="直接连接符 119">
                    <a:extLst>
                      <a:ext uri="{FF2B5EF4-FFF2-40B4-BE49-F238E27FC236}">
                        <a16:creationId xmlns:a16="http://schemas.microsoft.com/office/drawing/2014/main" id="{E8DDB643-AF4F-4D68-ACDE-BB055EA89AEC}"/>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0180148-68CD-40C3-82E1-7DC5941E6408}"/>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DFC1C9E-AA8D-41FA-B4E8-94EA963A066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D12C0589-FE5D-4A4A-9226-06149B50F793}"/>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3111386-797B-4297-9FD0-E62B08E83B49}"/>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79" name="组合 78">
                <a:extLst>
                  <a:ext uri="{FF2B5EF4-FFF2-40B4-BE49-F238E27FC236}">
                    <a16:creationId xmlns:a16="http://schemas.microsoft.com/office/drawing/2014/main" id="{8BC13F82-E59C-4B88-8206-614EB007E31F}"/>
                  </a:ext>
                </a:extLst>
              </p:cNvPr>
              <p:cNvGrpSpPr/>
              <p:nvPr/>
            </p:nvGrpSpPr>
            <p:grpSpPr>
              <a:xfrm>
                <a:off x="1445713" y="2636581"/>
                <a:ext cx="692943" cy="228659"/>
                <a:chOff x="675777" y="2628841"/>
                <a:chExt cx="692943" cy="228659"/>
              </a:xfrm>
            </p:grpSpPr>
            <p:grpSp>
              <p:nvGrpSpPr>
                <p:cNvPr id="106" name="组合 105">
                  <a:extLst>
                    <a:ext uri="{FF2B5EF4-FFF2-40B4-BE49-F238E27FC236}">
                      <a16:creationId xmlns:a16="http://schemas.microsoft.com/office/drawing/2014/main" id="{EDEFA24B-B500-4F43-9451-09A5FE613774}"/>
                    </a:ext>
                  </a:extLst>
                </p:cNvPr>
                <p:cNvGrpSpPr/>
                <p:nvPr/>
              </p:nvGrpSpPr>
              <p:grpSpPr>
                <a:xfrm>
                  <a:off x="675777" y="2629065"/>
                  <a:ext cx="307975" cy="228435"/>
                  <a:chOff x="675777" y="2629065"/>
                  <a:chExt cx="307975" cy="228435"/>
                </a:xfrm>
              </p:grpSpPr>
              <p:cxnSp>
                <p:nvCxnSpPr>
                  <p:cNvPr id="113" name="直接连接符 112">
                    <a:extLst>
                      <a:ext uri="{FF2B5EF4-FFF2-40B4-BE49-F238E27FC236}">
                        <a16:creationId xmlns:a16="http://schemas.microsoft.com/office/drawing/2014/main" id="{E259E5A9-BF80-44E3-83AE-3D2CD60EE7FC}"/>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570F74AF-EBE3-483E-A1DD-239377725E57}"/>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E343FD14-3CFE-4CEB-A651-7B6C694F6EB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8EDB2A2-B952-4BA9-84FF-7B1E62009705}"/>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A1F3F858-CD75-4879-B878-4372A5159E73}"/>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07" name="组合 106">
                  <a:extLst>
                    <a:ext uri="{FF2B5EF4-FFF2-40B4-BE49-F238E27FC236}">
                      <a16:creationId xmlns:a16="http://schemas.microsoft.com/office/drawing/2014/main" id="{3A1E2A54-9835-48BF-B3B9-0428CCEBF652}"/>
                    </a:ext>
                  </a:extLst>
                </p:cNvPr>
                <p:cNvGrpSpPr/>
                <p:nvPr/>
              </p:nvGrpSpPr>
              <p:grpSpPr>
                <a:xfrm>
                  <a:off x="1060745" y="2628841"/>
                  <a:ext cx="307975" cy="228435"/>
                  <a:chOff x="675777" y="2629065"/>
                  <a:chExt cx="307975" cy="228435"/>
                </a:xfrm>
              </p:grpSpPr>
              <p:cxnSp>
                <p:nvCxnSpPr>
                  <p:cNvPr id="108" name="直接连接符 107">
                    <a:extLst>
                      <a:ext uri="{FF2B5EF4-FFF2-40B4-BE49-F238E27FC236}">
                        <a16:creationId xmlns:a16="http://schemas.microsoft.com/office/drawing/2014/main" id="{4FAFB895-D69D-479C-9FEF-B5D4EDCA9E02}"/>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286C963-4015-4748-A704-628C23B9B4D7}"/>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51AB8E4-9701-4AA6-B29E-558F8B86869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C19F53E-C218-4A68-A0D5-5991928ECE04}"/>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8D669760-30C2-400F-943B-F511247ECF44}"/>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0" name="组合 79">
                <a:extLst>
                  <a:ext uri="{FF2B5EF4-FFF2-40B4-BE49-F238E27FC236}">
                    <a16:creationId xmlns:a16="http://schemas.microsoft.com/office/drawing/2014/main" id="{321BC092-3939-4752-8EE9-73473DE5458E}"/>
                  </a:ext>
                </a:extLst>
              </p:cNvPr>
              <p:cNvGrpSpPr/>
              <p:nvPr/>
            </p:nvGrpSpPr>
            <p:grpSpPr>
              <a:xfrm>
                <a:off x="2209302" y="2636581"/>
                <a:ext cx="692943" cy="228659"/>
                <a:chOff x="675777" y="2628841"/>
                <a:chExt cx="692943" cy="228659"/>
              </a:xfrm>
            </p:grpSpPr>
            <p:grpSp>
              <p:nvGrpSpPr>
                <p:cNvPr id="94" name="组合 93">
                  <a:extLst>
                    <a:ext uri="{FF2B5EF4-FFF2-40B4-BE49-F238E27FC236}">
                      <a16:creationId xmlns:a16="http://schemas.microsoft.com/office/drawing/2014/main" id="{5B818B5F-3D58-46EC-8D5A-3FD74EFE4280}"/>
                    </a:ext>
                  </a:extLst>
                </p:cNvPr>
                <p:cNvGrpSpPr/>
                <p:nvPr/>
              </p:nvGrpSpPr>
              <p:grpSpPr>
                <a:xfrm>
                  <a:off x="675777" y="2629065"/>
                  <a:ext cx="307975" cy="228435"/>
                  <a:chOff x="675777" y="2629065"/>
                  <a:chExt cx="307975" cy="228435"/>
                </a:xfrm>
              </p:grpSpPr>
              <p:cxnSp>
                <p:nvCxnSpPr>
                  <p:cNvPr id="101" name="直接连接符 100">
                    <a:extLst>
                      <a:ext uri="{FF2B5EF4-FFF2-40B4-BE49-F238E27FC236}">
                        <a16:creationId xmlns:a16="http://schemas.microsoft.com/office/drawing/2014/main" id="{FD11909F-2DBB-4013-AF53-369E3B643D4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95DC082B-6723-47A0-BAAF-6CA016257550}"/>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76096B0B-84A2-4468-BFC5-2BDF4EED6DB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5F9BC23-8C4B-470E-8997-046D88A919F7}"/>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B0030F3B-F074-48C5-98CC-F84265DCF760}"/>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BA20302D-0531-40D8-AAA5-67359D29D4C5}"/>
                    </a:ext>
                  </a:extLst>
                </p:cNvPr>
                <p:cNvGrpSpPr/>
                <p:nvPr/>
              </p:nvGrpSpPr>
              <p:grpSpPr>
                <a:xfrm>
                  <a:off x="1060745" y="2628841"/>
                  <a:ext cx="307975" cy="228435"/>
                  <a:chOff x="675777" y="2629065"/>
                  <a:chExt cx="307975" cy="228435"/>
                </a:xfrm>
              </p:grpSpPr>
              <p:cxnSp>
                <p:nvCxnSpPr>
                  <p:cNvPr id="96" name="直接连接符 95">
                    <a:extLst>
                      <a:ext uri="{FF2B5EF4-FFF2-40B4-BE49-F238E27FC236}">
                        <a16:creationId xmlns:a16="http://schemas.microsoft.com/office/drawing/2014/main" id="{09B0CC40-7D93-475B-8087-44A4E382C525}"/>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0159C8B-A608-4E0B-995E-0FFFEE485FA8}"/>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5E993891-02BA-421F-ADC8-1B1B71D446DB}"/>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D782D112-8ACA-4FA6-9D96-84CA7C90CF4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EF3EC8C6-216B-4F72-8DA8-0821B8946535}"/>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1" name="组合 80">
                <a:extLst>
                  <a:ext uri="{FF2B5EF4-FFF2-40B4-BE49-F238E27FC236}">
                    <a16:creationId xmlns:a16="http://schemas.microsoft.com/office/drawing/2014/main" id="{4A0DF0E7-B212-403D-A915-089474132466}"/>
                  </a:ext>
                </a:extLst>
              </p:cNvPr>
              <p:cNvGrpSpPr/>
              <p:nvPr/>
            </p:nvGrpSpPr>
            <p:grpSpPr>
              <a:xfrm>
                <a:off x="2979238" y="2636581"/>
                <a:ext cx="692943" cy="228659"/>
                <a:chOff x="675777" y="2628841"/>
                <a:chExt cx="692943" cy="228659"/>
              </a:xfrm>
            </p:grpSpPr>
            <p:grpSp>
              <p:nvGrpSpPr>
                <p:cNvPr id="82" name="组合 81">
                  <a:extLst>
                    <a:ext uri="{FF2B5EF4-FFF2-40B4-BE49-F238E27FC236}">
                      <a16:creationId xmlns:a16="http://schemas.microsoft.com/office/drawing/2014/main" id="{949C4E0F-5E60-4AFB-B063-91A6E7011085}"/>
                    </a:ext>
                  </a:extLst>
                </p:cNvPr>
                <p:cNvGrpSpPr/>
                <p:nvPr/>
              </p:nvGrpSpPr>
              <p:grpSpPr>
                <a:xfrm>
                  <a:off x="675777" y="2629065"/>
                  <a:ext cx="307975" cy="228435"/>
                  <a:chOff x="675777" y="2629065"/>
                  <a:chExt cx="307975" cy="228435"/>
                </a:xfrm>
              </p:grpSpPr>
              <p:cxnSp>
                <p:nvCxnSpPr>
                  <p:cNvPr id="89" name="直接连接符 88">
                    <a:extLst>
                      <a:ext uri="{FF2B5EF4-FFF2-40B4-BE49-F238E27FC236}">
                        <a16:creationId xmlns:a16="http://schemas.microsoft.com/office/drawing/2014/main" id="{12945B58-588C-467D-AC34-B6FF43871B8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E380807-C3ED-4CB9-8743-0CC25829686A}"/>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B5D9634C-A58F-48F5-B324-183C3CCFF347}"/>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CB6CB92-0D22-4EF7-ACEA-FFFA339FF44E}"/>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DB80A37-87EB-4599-8043-99A974F33165}"/>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433629D4-073C-4ABC-B964-317DA9BFACA8}"/>
                    </a:ext>
                  </a:extLst>
                </p:cNvPr>
                <p:cNvGrpSpPr/>
                <p:nvPr/>
              </p:nvGrpSpPr>
              <p:grpSpPr>
                <a:xfrm>
                  <a:off x="1060745" y="2628841"/>
                  <a:ext cx="307975" cy="228435"/>
                  <a:chOff x="675777" y="2629065"/>
                  <a:chExt cx="307975" cy="228435"/>
                </a:xfrm>
              </p:grpSpPr>
              <p:cxnSp>
                <p:nvCxnSpPr>
                  <p:cNvPr id="84" name="直接连接符 83">
                    <a:extLst>
                      <a:ext uri="{FF2B5EF4-FFF2-40B4-BE49-F238E27FC236}">
                        <a16:creationId xmlns:a16="http://schemas.microsoft.com/office/drawing/2014/main" id="{EEFF0A0A-0D44-4EA5-9D82-B793D22DD83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7E66D442-FB46-4ECF-9917-E0B2E8554AC4}"/>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55D0DA8A-E229-4A25-9013-76386F2E07AE}"/>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31FDFF21-BC22-4CB7-A0E7-64CBB5C7A4D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4D8ECEEA-1152-4546-8B5E-36760366622F}"/>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grpSp>
          <p:nvGrpSpPr>
            <p:cNvPr id="25" name="组合 24">
              <a:extLst>
                <a:ext uri="{FF2B5EF4-FFF2-40B4-BE49-F238E27FC236}">
                  <a16:creationId xmlns:a16="http://schemas.microsoft.com/office/drawing/2014/main" id="{A5C95A24-8D83-4834-B3E5-B8A6134051D6}"/>
                </a:ext>
              </a:extLst>
            </p:cNvPr>
            <p:cNvGrpSpPr/>
            <p:nvPr/>
          </p:nvGrpSpPr>
          <p:grpSpPr>
            <a:xfrm>
              <a:off x="3749174" y="2636581"/>
              <a:ext cx="2996404" cy="228659"/>
              <a:chOff x="675777" y="2636581"/>
              <a:chExt cx="2996404" cy="228659"/>
            </a:xfrm>
          </p:grpSpPr>
          <p:grpSp>
            <p:nvGrpSpPr>
              <p:cNvPr id="26" name="组合 25">
                <a:extLst>
                  <a:ext uri="{FF2B5EF4-FFF2-40B4-BE49-F238E27FC236}">
                    <a16:creationId xmlns:a16="http://schemas.microsoft.com/office/drawing/2014/main" id="{16C0100F-D7C7-4005-971C-97E140E44993}"/>
                  </a:ext>
                </a:extLst>
              </p:cNvPr>
              <p:cNvGrpSpPr/>
              <p:nvPr/>
            </p:nvGrpSpPr>
            <p:grpSpPr>
              <a:xfrm>
                <a:off x="675777" y="2636581"/>
                <a:ext cx="692943" cy="228659"/>
                <a:chOff x="675777" y="2628841"/>
                <a:chExt cx="692943" cy="228659"/>
              </a:xfrm>
            </p:grpSpPr>
            <p:grpSp>
              <p:nvGrpSpPr>
                <p:cNvPr id="66" name="组合 65">
                  <a:extLst>
                    <a:ext uri="{FF2B5EF4-FFF2-40B4-BE49-F238E27FC236}">
                      <a16:creationId xmlns:a16="http://schemas.microsoft.com/office/drawing/2014/main" id="{85C6F403-2921-4EB8-8DD1-D78A95240C66}"/>
                    </a:ext>
                  </a:extLst>
                </p:cNvPr>
                <p:cNvGrpSpPr/>
                <p:nvPr/>
              </p:nvGrpSpPr>
              <p:grpSpPr>
                <a:xfrm>
                  <a:off x="675777" y="2629065"/>
                  <a:ext cx="307975" cy="228435"/>
                  <a:chOff x="675777" y="2629065"/>
                  <a:chExt cx="307975" cy="228435"/>
                </a:xfrm>
              </p:grpSpPr>
              <p:cxnSp>
                <p:nvCxnSpPr>
                  <p:cNvPr id="73" name="直接连接符 72">
                    <a:extLst>
                      <a:ext uri="{FF2B5EF4-FFF2-40B4-BE49-F238E27FC236}">
                        <a16:creationId xmlns:a16="http://schemas.microsoft.com/office/drawing/2014/main" id="{034C88BC-A29C-447B-A81E-8C7B77E9E896}"/>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83677E3-27E5-44CC-97BE-EF2ACDC8DE50}"/>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3E99D23-E004-4D2C-A50D-2DA2E1F784B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866A6707-31FC-4077-A79E-AFCB51185A0D}"/>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917C748-8708-494B-8EBF-A0B31EB7AE21}"/>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889DB7C0-3951-40CE-A551-3449B78C440B}"/>
                    </a:ext>
                  </a:extLst>
                </p:cNvPr>
                <p:cNvGrpSpPr/>
                <p:nvPr/>
              </p:nvGrpSpPr>
              <p:grpSpPr>
                <a:xfrm>
                  <a:off x="1060745" y="2628841"/>
                  <a:ext cx="307975" cy="228435"/>
                  <a:chOff x="675777" y="2629065"/>
                  <a:chExt cx="307975" cy="228435"/>
                </a:xfrm>
              </p:grpSpPr>
              <p:cxnSp>
                <p:nvCxnSpPr>
                  <p:cNvPr id="68" name="直接连接符 67">
                    <a:extLst>
                      <a:ext uri="{FF2B5EF4-FFF2-40B4-BE49-F238E27FC236}">
                        <a16:creationId xmlns:a16="http://schemas.microsoft.com/office/drawing/2014/main" id="{265996C9-9AC2-4253-A3A1-EA8EC73D3069}"/>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FD00AEE-A9AE-4660-AB66-152D7454BE1F}"/>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0218C95-B5C3-4649-A2A3-0B8B0D5D598F}"/>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6553D7C4-EE9B-4DB3-81FA-86397CE60904}"/>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160F3C9-960E-49EF-925F-FEBB94AD69A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27" name="组合 26">
                <a:extLst>
                  <a:ext uri="{FF2B5EF4-FFF2-40B4-BE49-F238E27FC236}">
                    <a16:creationId xmlns:a16="http://schemas.microsoft.com/office/drawing/2014/main" id="{E6018C0F-36BD-4392-BE6F-77DD48266DF2}"/>
                  </a:ext>
                </a:extLst>
              </p:cNvPr>
              <p:cNvGrpSpPr/>
              <p:nvPr/>
            </p:nvGrpSpPr>
            <p:grpSpPr>
              <a:xfrm>
                <a:off x="1445713" y="2636581"/>
                <a:ext cx="692943" cy="228659"/>
                <a:chOff x="675777" y="2628841"/>
                <a:chExt cx="692943" cy="228659"/>
              </a:xfrm>
            </p:grpSpPr>
            <p:grpSp>
              <p:nvGrpSpPr>
                <p:cNvPr id="54" name="组合 53">
                  <a:extLst>
                    <a:ext uri="{FF2B5EF4-FFF2-40B4-BE49-F238E27FC236}">
                      <a16:creationId xmlns:a16="http://schemas.microsoft.com/office/drawing/2014/main" id="{C57BD2B3-F04E-4797-B5B2-C3187E15B42A}"/>
                    </a:ext>
                  </a:extLst>
                </p:cNvPr>
                <p:cNvGrpSpPr/>
                <p:nvPr/>
              </p:nvGrpSpPr>
              <p:grpSpPr>
                <a:xfrm>
                  <a:off x="675777" y="2629065"/>
                  <a:ext cx="307975" cy="228435"/>
                  <a:chOff x="675777" y="2629065"/>
                  <a:chExt cx="307975" cy="228435"/>
                </a:xfrm>
              </p:grpSpPr>
              <p:cxnSp>
                <p:nvCxnSpPr>
                  <p:cNvPr id="61" name="直接连接符 60">
                    <a:extLst>
                      <a:ext uri="{FF2B5EF4-FFF2-40B4-BE49-F238E27FC236}">
                        <a16:creationId xmlns:a16="http://schemas.microsoft.com/office/drawing/2014/main" id="{16D6F5FF-3D7F-47F3-9A72-7CD324538E0A}"/>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5D3AB95-435D-4BAD-B193-5CED19BDD4AF}"/>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F10A24D-2DC9-4A3F-8BED-39FF4E7A797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9C862AA-1354-4B82-BF33-A588CF8A5931}"/>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B6F5AE7-BE82-43DD-9D66-52D3AE432B80}"/>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74599894-F621-45A6-A2D6-99516355ED54}"/>
                    </a:ext>
                  </a:extLst>
                </p:cNvPr>
                <p:cNvGrpSpPr/>
                <p:nvPr/>
              </p:nvGrpSpPr>
              <p:grpSpPr>
                <a:xfrm>
                  <a:off x="1060745" y="2628841"/>
                  <a:ext cx="307975" cy="228435"/>
                  <a:chOff x="675777" y="2629065"/>
                  <a:chExt cx="307975" cy="228435"/>
                </a:xfrm>
              </p:grpSpPr>
              <p:cxnSp>
                <p:nvCxnSpPr>
                  <p:cNvPr id="56" name="直接连接符 55">
                    <a:extLst>
                      <a:ext uri="{FF2B5EF4-FFF2-40B4-BE49-F238E27FC236}">
                        <a16:creationId xmlns:a16="http://schemas.microsoft.com/office/drawing/2014/main" id="{E3057282-815E-46E7-93A9-429EC10682DD}"/>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D77AB18-2AA5-410D-9CBB-FA18BCFE4606}"/>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EAA9918-5961-4DFD-BB17-145EAE8883E2}"/>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729D4B3-51C3-4B0B-94C0-35CCB841CE65}"/>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B900651-181E-4481-96A8-8DCD6776D42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28" name="组合 27">
                <a:extLst>
                  <a:ext uri="{FF2B5EF4-FFF2-40B4-BE49-F238E27FC236}">
                    <a16:creationId xmlns:a16="http://schemas.microsoft.com/office/drawing/2014/main" id="{951E3CE1-80D4-4AD3-BF3B-CBA64A682EB7}"/>
                  </a:ext>
                </a:extLst>
              </p:cNvPr>
              <p:cNvGrpSpPr/>
              <p:nvPr/>
            </p:nvGrpSpPr>
            <p:grpSpPr>
              <a:xfrm>
                <a:off x="2209302" y="2636581"/>
                <a:ext cx="692943" cy="228659"/>
                <a:chOff x="675777" y="2628841"/>
                <a:chExt cx="692943" cy="228659"/>
              </a:xfrm>
            </p:grpSpPr>
            <p:grpSp>
              <p:nvGrpSpPr>
                <p:cNvPr id="42" name="组合 41">
                  <a:extLst>
                    <a:ext uri="{FF2B5EF4-FFF2-40B4-BE49-F238E27FC236}">
                      <a16:creationId xmlns:a16="http://schemas.microsoft.com/office/drawing/2014/main" id="{C04DF7D8-FD6F-46CC-B8F8-15C6D6683301}"/>
                    </a:ext>
                  </a:extLst>
                </p:cNvPr>
                <p:cNvGrpSpPr/>
                <p:nvPr/>
              </p:nvGrpSpPr>
              <p:grpSpPr>
                <a:xfrm>
                  <a:off x="675777" y="2629065"/>
                  <a:ext cx="307975" cy="228435"/>
                  <a:chOff x="675777" y="2629065"/>
                  <a:chExt cx="307975" cy="228435"/>
                </a:xfrm>
              </p:grpSpPr>
              <p:cxnSp>
                <p:nvCxnSpPr>
                  <p:cNvPr id="49" name="直接连接符 48">
                    <a:extLst>
                      <a:ext uri="{FF2B5EF4-FFF2-40B4-BE49-F238E27FC236}">
                        <a16:creationId xmlns:a16="http://schemas.microsoft.com/office/drawing/2014/main" id="{5C8A76AD-0F0E-4C88-9EF7-8118142264D6}"/>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C75168C-E734-4791-BE5F-8245D2B8281E}"/>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32EAEFB-032D-485E-A870-269747BCEB73}"/>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7EA34F1-E264-41F2-B91E-2FB8E36D950C}"/>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1E1FB2E-05BD-42A2-A454-ECE8F9ADD9CE}"/>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1E854-7BD9-4347-99D4-D53F91E78944}"/>
                    </a:ext>
                  </a:extLst>
                </p:cNvPr>
                <p:cNvGrpSpPr/>
                <p:nvPr/>
              </p:nvGrpSpPr>
              <p:grpSpPr>
                <a:xfrm>
                  <a:off x="1060745" y="2628841"/>
                  <a:ext cx="307975" cy="228435"/>
                  <a:chOff x="675777" y="2629065"/>
                  <a:chExt cx="307975" cy="228435"/>
                </a:xfrm>
              </p:grpSpPr>
              <p:cxnSp>
                <p:nvCxnSpPr>
                  <p:cNvPr id="44" name="直接连接符 43">
                    <a:extLst>
                      <a:ext uri="{FF2B5EF4-FFF2-40B4-BE49-F238E27FC236}">
                        <a16:creationId xmlns:a16="http://schemas.microsoft.com/office/drawing/2014/main" id="{8A2097FB-02DD-4B55-8F83-FECEFFD0353A}"/>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3535D9F-8AF6-4901-BC9D-B39032818E6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C6D5FB2-0478-4125-BDFC-FB4CB2183B8A}"/>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717F3C0-C7E3-4F14-931C-A390A07CF5CF}"/>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230B997-BBA8-42D9-B7C7-93B26CE1FCD7}"/>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29" name="组合 28">
                <a:extLst>
                  <a:ext uri="{FF2B5EF4-FFF2-40B4-BE49-F238E27FC236}">
                    <a16:creationId xmlns:a16="http://schemas.microsoft.com/office/drawing/2014/main" id="{CEC75545-26A1-4BEF-AE20-062A835667F7}"/>
                  </a:ext>
                </a:extLst>
              </p:cNvPr>
              <p:cNvGrpSpPr/>
              <p:nvPr/>
            </p:nvGrpSpPr>
            <p:grpSpPr>
              <a:xfrm>
                <a:off x="2979238" y="2636581"/>
                <a:ext cx="692943" cy="228659"/>
                <a:chOff x="675777" y="2628841"/>
                <a:chExt cx="692943" cy="228659"/>
              </a:xfrm>
            </p:grpSpPr>
            <p:grpSp>
              <p:nvGrpSpPr>
                <p:cNvPr id="30" name="组合 29">
                  <a:extLst>
                    <a:ext uri="{FF2B5EF4-FFF2-40B4-BE49-F238E27FC236}">
                      <a16:creationId xmlns:a16="http://schemas.microsoft.com/office/drawing/2014/main" id="{257BCBB5-437B-4499-8406-C91221D02896}"/>
                    </a:ext>
                  </a:extLst>
                </p:cNvPr>
                <p:cNvGrpSpPr/>
                <p:nvPr/>
              </p:nvGrpSpPr>
              <p:grpSpPr>
                <a:xfrm>
                  <a:off x="675777" y="2629065"/>
                  <a:ext cx="307975" cy="228435"/>
                  <a:chOff x="675777" y="2629065"/>
                  <a:chExt cx="307975" cy="228435"/>
                </a:xfrm>
              </p:grpSpPr>
              <p:cxnSp>
                <p:nvCxnSpPr>
                  <p:cNvPr id="37" name="直接连接符 36">
                    <a:extLst>
                      <a:ext uri="{FF2B5EF4-FFF2-40B4-BE49-F238E27FC236}">
                        <a16:creationId xmlns:a16="http://schemas.microsoft.com/office/drawing/2014/main" id="{A442CCFC-D45F-4628-BCD9-B92E4B609355}"/>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5E0CC24-213B-403F-B372-F95B3D39800D}"/>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719FF42-9AA9-4590-A77C-59D2D0C9327F}"/>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A8F59D-E4C2-4E04-9D93-00B46C4D69EA}"/>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8A956FE-7732-493D-83DB-AAF67E63FE27}"/>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2D47BFA9-4C40-4A6D-978E-03C8D148D5AD}"/>
                    </a:ext>
                  </a:extLst>
                </p:cNvPr>
                <p:cNvGrpSpPr/>
                <p:nvPr/>
              </p:nvGrpSpPr>
              <p:grpSpPr>
                <a:xfrm>
                  <a:off x="1060745" y="2628841"/>
                  <a:ext cx="307975" cy="228435"/>
                  <a:chOff x="675777" y="2629065"/>
                  <a:chExt cx="307975" cy="228435"/>
                </a:xfrm>
              </p:grpSpPr>
              <p:cxnSp>
                <p:nvCxnSpPr>
                  <p:cNvPr id="32" name="直接连接符 31">
                    <a:extLst>
                      <a:ext uri="{FF2B5EF4-FFF2-40B4-BE49-F238E27FC236}">
                        <a16:creationId xmlns:a16="http://schemas.microsoft.com/office/drawing/2014/main" id="{F70B265F-B528-4054-ABF6-3E58CF6DD21D}"/>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8977809-9FA9-4567-AD31-974F6C9BFC6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BAD8400-71FA-4F14-B2E7-F5FB912744EE}"/>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9CEE900-F979-4813-B1EA-9067935788B3}"/>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5119041-1102-451D-8911-4DCB661C2766}"/>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grpSp>
      <p:grpSp>
        <p:nvGrpSpPr>
          <p:cNvPr id="130" name="组合 129">
            <a:extLst>
              <a:ext uri="{FF2B5EF4-FFF2-40B4-BE49-F238E27FC236}">
                <a16:creationId xmlns:a16="http://schemas.microsoft.com/office/drawing/2014/main" id="{1A909C93-376A-4ACA-A735-DD300CE2D784}"/>
              </a:ext>
            </a:extLst>
          </p:cNvPr>
          <p:cNvGrpSpPr/>
          <p:nvPr/>
        </p:nvGrpSpPr>
        <p:grpSpPr>
          <a:xfrm>
            <a:off x="7026834" y="2674681"/>
            <a:ext cx="2996404" cy="228659"/>
            <a:chOff x="675777" y="2636581"/>
            <a:chExt cx="2996404" cy="228659"/>
          </a:xfrm>
        </p:grpSpPr>
        <p:grpSp>
          <p:nvGrpSpPr>
            <p:cNvPr id="131" name="组合 130">
              <a:extLst>
                <a:ext uri="{FF2B5EF4-FFF2-40B4-BE49-F238E27FC236}">
                  <a16:creationId xmlns:a16="http://schemas.microsoft.com/office/drawing/2014/main" id="{52E249A3-FBB3-49FF-AE91-1CAA15C648D2}"/>
                </a:ext>
              </a:extLst>
            </p:cNvPr>
            <p:cNvGrpSpPr/>
            <p:nvPr/>
          </p:nvGrpSpPr>
          <p:grpSpPr>
            <a:xfrm>
              <a:off x="675777" y="2636581"/>
              <a:ext cx="692943" cy="228659"/>
              <a:chOff x="675777" y="2628841"/>
              <a:chExt cx="692943" cy="228659"/>
            </a:xfrm>
          </p:grpSpPr>
          <p:grpSp>
            <p:nvGrpSpPr>
              <p:cNvPr id="171" name="组合 170">
                <a:extLst>
                  <a:ext uri="{FF2B5EF4-FFF2-40B4-BE49-F238E27FC236}">
                    <a16:creationId xmlns:a16="http://schemas.microsoft.com/office/drawing/2014/main" id="{A9375AC8-7B17-44B2-B295-4862A5DAABA0}"/>
                  </a:ext>
                </a:extLst>
              </p:cNvPr>
              <p:cNvGrpSpPr/>
              <p:nvPr/>
            </p:nvGrpSpPr>
            <p:grpSpPr>
              <a:xfrm>
                <a:off x="675777" y="2629065"/>
                <a:ext cx="307975" cy="228435"/>
                <a:chOff x="675777" y="2629065"/>
                <a:chExt cx="307975" cy="228435"/>
              </a:xfrm>
            </p:grpSpPr>
            <p:cxnSp>
              <p:nvCxnSpPr>
                <p:cNvPr id="178" name="直接连接符 177">
                  <a:extLst>
                    <a:ext uri="{FF2B5EF4-FFF2-40B4-BE49-F238E27FC236}">
                      <a16:creationId xmlns:a16="http://schemas.microsoft.com/office/drawing/2014/main" id="{D70A103A-4414-4337-856C-F7846000BE44}"/>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6F4A993-AA44-4D9D-BD4D-E297D22FB291}"/>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B28161E1-6193-47C3-A28D-ED60543081C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2AE9D5A2-D8D6-4A93-B831-566D3983DAD9}"/>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C62695B3-52DB-49D4-9AF7-25B33C0EC065}"/>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72" name="组合 171">
                <a:extLst>
                  <a:ext uri="{FF2B5EF4-FFF2-40B4-BE49-F238E27FC236}">
                    <a16:creationId xmlns:a16="http://schemas.microsoft.com/office/drawing/2014/main" id="{BB53FB1A-0301-4977-B267-5DB60DDBF1DF}"/>
                  </a:ext>
                </a:extLst>
              </p:cNvPr>
              <p:cNvGrpSpPr/>
              <p:nvPr/>
            </p:nvGrpSpPr>
            <p:grpSpPr>
              <a:xfrm>
                <a:off x="1060745" y="2628841"/>
                <a:ext cx="307975" cy="228435"/>
                <a:chOff x="675777" y="2629065"/>
                <a:chExt cx="307975" cy="228435"/>
              </a:xfrm>
            </p:grpSpPr>
            <p:cxnSp>
              <p:nvCxnSpPr>
                <p:cNvPr id="173" name="直接连接符 172">
                  <a:extLst>
                    <a:ext uri="{FF2B5EF4-FFF2-40B4-BE49-F238E27FC236}">
                      <a16:creationId xmlns:a16="http://schemas.microsoft.com/office/drawing/2014/main" id="{0905911E-4FC0-4AD0-AF4C-71A14C262393}"/>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E59D6AF7-CBB9-450A-8471-65C92E23D219}"/>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4FC9E8C6-279D-420E-9A20-5E575B52081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511D4A3B-E963-4DB3-AB8B-D8076E8ADA85}"/>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19B63A91-D101-4BE6-A3FD-A83D16A9EFBC}"/>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32" name="组合 131">
              <a:extLst>
                <a:ext uri="{FF2B5EF4-FFF2-40B4-BE49-F238E27FC236}">
                  <a16:creationId xmlns:a16="http://schemas.microsoft.com/office/drawing/2014/main" id="{50E97F24-D21C-472E-A77A-E62D4C8978EC}"/>
                </a:ext>
              </a:extLst>
            </p:cNvPr>
            <p:cNvGrpSpPr/>
            <p:nvPr/>
          </p:nvGrpSpPr>
          <p:grpSpPr>
            <a:xfrm>
              <a:off x="1445713" y="2636581"/>
              <a:ext cx="692943" cy="228659"/>
              <a:chOff x="675777" y="2628841"/>
              <a:chExt cx="692943" cy="228659"/>
            </a:xfrm>
          </p:grpSpPr>
          <p:grpSp>
            <p:nvGrpSpPr>
              <p:cNvPr id="159" name="组合 158">
                <a:extLst>
                  <a:ext uri="{FF2B5EF4-FFF2-40B4-BE49-F238E27FC236}">
                    <a16:creationId xmlns:a16="http://schemas.microsoft.com/office/drawing/2014/main" id="{FEE6C550-D829-4EB5-98D9-255D9BF83C6F}"/>
                  </a:ext>
                </a:extLst>
              </p:cNvPr>
              <p:cNvGrpSpPr/>
              <p:nvPr/>
            </p:nvGrpSpPr>
            <p:grpSpPr>
              <a:xfrm>
                <a:off x="675777" y="2629065"/>
                <a:ext cx="307975" cy="228435"/>
                <a:chOff x="675777" y="2629065"/>
                <a:chExt cx="307975" cy="228435"/>
              </a:xfrm>
            </p:grpSpPr>
            <p:cxnSp>
              <p:nvCxnSpPr>
                <p:cNvPr id="166" name="直接连接符 165">
                  <a:extLst>
                    <a:ext uri="{FF2B5EF4-FFF2-40B4-BE49-F238E27FC236}">
                      <a16:creationId xmlns:a16="http://schemas.microsoft.com/office/drawing/2014/main" id="{1FC2F06B-D581-4907-9AF2-33A3329ABA78}"/>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7157025B-EB8C-4D83-A274-DD29B10147E1}"/>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FD3E8B67-1462-45A5-9EE6-8E0AAF7D92D8}"/>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86EE44FA-CAD7-4385-B94A-C64A2D0E5861}"/>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29DFB781-8B73-4796-8BA4-E88B323A2EBD}"/>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0" name="组合 159">
                <a:extLst>
                  <a:ext uri="{FF2B5EF4-FFF2-40B4-BE49-F238E27FC236}">
                    <a16:creationId xmlns:a16="http://schemas.microsoft.com/office/drawing/2014/main" id="{A936E922-DDAD-4995-A576-2CDBBEDD4269}"/>
                  </a:ext>
                </a:extLst>
              </p:cNvPr>
              <p:cNvGrpSpPr/>
              <p:nvPr/>
            </p:nvGrpSpPr>
            <p:grpSpPr>
              <a:xfrm>
                <a:off x="1060745" y="2628841"/>
                <a:ext cx="307975" cy="228435"/>
                <a:chOff x="675777" y="2629065"/>
                <a:chExt cx="307975" cy="228435"/>
              </a:xfrm>
            </p:grpSpPr>
            <p:cxnSp>
              <p:nvCxnSpPr>
                <p:cNvPr id="161" name="直接连接符 160">
                  <a:extLst>
                    <a:ext uri="{FF2B5EF4-FFF2-40B4-BE49-F238E27FC236}">
                      <a16:creationId xmlns:a16="http://schemas.microsoft.com/office/drawing/2014/main" id="{B870DAF8-EF69-4900-AEE4-8C030FA452A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A984DD6F-08A7-40F9-83A6-ECBCF376F9A5}"/>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68E427CC-EFC5-4095-8390-DCE51A80A874}"/>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E3043C68-9EDB-49EF-8072-CE848C7C6F30}"/>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C8ADA033-C3EF-4472-B33D-DFFEACE4371B}"/>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33" name="组合 132">
              <a:extLst>
                <a:ext uri="{FF2B5EF4-FFF2-40B4-BE49-F238E27FC236}">
                  <a16:creationId xmlns:a16="http://schemas.microsoft.com/office/drawing/2014/main" id="{D79BE4BA-3AA4-47B8-9F6F-0BEE75244EED}"/>
                </a:ext>
              </a:extLst>
            </p:cNvPr>
            <p:cNvGrpSpPr/>
            <p:nvPr/>
          </p:nvGrpSpPr>
          <p:grpSpPr>
            <a:xfrm>
              <a:off x="2209302" y="2636581"/>
              <a:ext cx="692943" cy="228659"/>
              <a:chOff x="675777" y="2628841"/>
              <a:chExt cx="692943" cy="228659"/>
            </a:xfrm>
          </p:grpSpPr>
          <p:grpSp>
            <p:nvGrpSpPr>
              <p:cNvPr id="147" name="组合 146">
                <a:extLst>
                  <a:ext uri="{FF2B5EF4-FFF2-40B4-BE49-F238E27FC236}">
                    <a16:creationId xmlns:a16="http://schemas.microsoft.com/office/drawing/2014/main" id="{86E9558D-73A4-48F1-AF03-FC244E7F5893}"/>
                  </a:ext>
                </a:extLst>
              </p:cNvPr>
              <p:cNvGrpSpPr/>
              <p:nvPr/>
            </p:nvGrpSpPr>
            <p:grpSpPr>
              <a:xfrm>
                <a:off x="675777" y="2629065"/>
                <a:ext cx="307975" cy="228435"/>
                <a:chOff x="675777" y="2629065"/>
                <a:chExt cx="307975" cy="228435"/>
              </a:xfrm>
            </p:grpSpPr>
            <p:cxnSp>
              <p:nvCxnSpPr>
                <p:cNvPr id="154" name="直接连接符 153">
                  <a:extLst>
                    <a:ext uri="{FF2B5EF4-FFF2-40B4-BE49-F238E27FC236}">
                      <a16:creationId xmlns:a16="http://schemas.microsoft.com/office/drawing/2014/main" id="{94BEA11F-5192-4E86-AC76-AA9366E6C051}"/>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90019DE-7AEC-4C0D-833E-0E454A8303D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CA33ADC9-D694-4D41-8A6B-702F35E77B9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44042B35-6470-4187-82AE-3D4ED6E3AB23}"/>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9D9F5723-0F06-44BD-A169-BED1A5F83E2D}"/>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48" name="组合 147">
                <a:extLst>
                  <a:ext uri="{FF2B5EF4-FFF2-40B4-BE49-F238E27FC236}">
                    <a16:creationId xmlns:a16="http://schemas.microsoft.com/office/drawing/2014/main" id="{705708D5-C4ED-4AE6-99AE-7DA082461799}"/>
                  </a:ext>
                </a:extLst>
              </p:cNvPr>
              <p:cNvGrpSpPr/>
              <p:nvPr/>
            </p:nvGrpSpPr>
            <p:grpSpPr>
              <a:xfrm>
                <a:off x="1060745" y="2628841"/>
                <a:ext cx="307975" cy="228435"/>
                <a:chOff x="675777" y="2629065"/>
                <a:chExt cx="307975" cy="228435"/>
              </a:xfrm>
            </p:grpSpPr>
            <p:cxnSp>
              <p:nvCxnSpPr>
                <p:cNvPr id="149" name="直接连接符 148">
                  <a:extLst>
                    <a:ext uri="{FF2B5EF4-FFF2-40B4-BE49-F238E27FC236}">
                      <a16:creationId xmlns:a16="http://schemas.microsoft.com/office/drawing/2014/main" id="{A9E7E45D-042F-4CBC-BB2E-BFF2B111466C}"/>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E219092-FD29-40BA-9131-4DBC20594862}"/>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FA6465F5-B2CD-46E0-8F9B-34C73F9A4457}"/>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133B119F-7133-482C-A2BD-22072171CFE0}"/>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D2F0E31-7456-4B66-B7C3-A42B4CF8CB44}"/>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34" name="组合 133">
              <a:extLst>
                <a:ext uri="{FF2B5EF4-FFF2-40B4-BE49-F238E27FC236}">
                  <a16:creationId xmlns:a16="http://schemas.microsoft.com/office/drawing/2014/main" id="{F17DAC2E-EAB3-477F-9489-A6A849D6509A}"/>
                </a:ext>
              </a:extLst>
            </p:cNvPr>
            <p:cNvGrpSpPr/>
            <p:nvPr/>
          </p:nvGrpSpPr>
          <p:grpSpPr>
            <a:xfrm>
              <a:off x="2979238" y="2636581"/>
              <a:ext cx="692943" cy="228659"/>
              <a:chOff x="675777" y="2628841"/>
              <a:chExt cx="692943" cy="228659"/>
            </a:xfrm>
          </p:grpSpPr>
          <p:grpSp>
            <p:nvGrpSpPr>
              <p:cNvPr id="135" name="组合 134">
                <a:extLst>
                  <a:ext uri="{FF2B5EF4-FFF2-40B4-BE49-F238E27FC236}">
                    <a16:creationId xmlns:a16="http://schemas.microsoft.com/office/drawing/2014/main" id="{677D0970-89C8-42F1-9ADC-993DD61A7C28}"/>
                  </a:ext>
                </a:extLst>
              </p:cNvPr>
              <p:cNvGrpSpPr/>
              <p:nvPr/>
            </p:nvGrpSpPr>
            <p:grpSpPr>
              <a:xfrm>
                <a:off x="675777" y="2629065"/>
                <a:ext cx="307975" cy="228435"/>
                <a:chOff x="675777" y="2629065"/>
                <a:chExt cx="307975" cy="228435"/>
              </a:xfrm>
            </p:grpSpPr>
            <p:cxnSp>
              <p:nvCxnSpPr>
                <p:cNvPr id="142" name="直接连接符 141">
                  <a:extLst>
                    <a:ext uri="{FF2B5EF4-FFF2-40B4-BE49-F238E27FC236}">
                      <a16:creationId xmlns:a16="http://schemas.microsoft.com/office/drawing/2014/main" id="{CBB64B0F-8F15-4908-92BA-573DF7B05463}"/>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72A3C0EA-35D6-4EF8-BDD6-B181ACD1B0C2}"/>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42405CAF-C180-48A3-B554-D29095FA606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14DB6ECD-C62E-4311-9E11-F24FB32E0992}"/>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69FF570-4AA3-47A2-87AE-A0AB99FD71A3}"/>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6" name="组合 135">
                <a:extLst>
                  <a:ext uri="{FF2B5EF4-FFF2-40B4-BE49-F238E27FC236}">
                    <a16:creationId xmlns:a16="http://schemas.microsoft.com/office/drawing/2014/main" id="{BA08DB17-51F4-40AA-836E-23B36A9FA229}"/>
                  </a:ext>
                </a:extLst>
              </p:cNvPr>
              <p:cNvGrpSpPr/>
              <p:nvPr/>
            </p:nvGrpSpPr>
            <p:grpSpPr>
              <a:xfrm>
                <a:off x="1060745" y="2628841"/>
                <a:ext cx="307975" cy="228435"/>
                <a:chOff x="675777" y="2629065"/>
                <a:chExt cx="307975" cy="228435"/>
              </a:xfrm>
            </p:grpSpPr>
            <p:cxnSp>
              <p:nvCxnSpPr>
                <p:cNvPr id="137" name="直接连接符 136">
                  <a:extLst>
                    <a:ext uri="{FF2B5EF4-FFF2-40B4-BE49-F238E27FC236}">
                      <a16:creationId xmlns:a16="http://schemas.microsoft.com/office/drawing/2014/main" id="{50F96FA9-7277-4CAA-A16E-5D094FAF1810}"/>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5C49453D-B220-4264-B1E9-09AB11320D7D}"/>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FA17714-346E-4CDC-ABA5-1D654C8FC060}"/>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537AC9B-0475-4CE8-98F0-66050130807F}"/>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54418CEB-71B1-446D-883D-8755726364FE}"/>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grpSp>
        <p:nvGrpSpPr>
          <p:cNvPr id="183" name="组合 182">
            <a:extLst>
              <a:ext uri="{FF2B5EF4-FFF2-40B4-BE49-F238E27FC236}">
                <a16:creationId xmlns:a16="http://schemas.microsoft.com/office/drawing/2014/main" id="{CB91B304-2C1F-4A7F-82E1-495C438DB021}"/>
              </a:ext>
            </a:extLst>
          </p:cNvPr>
          <p:cNvGrpSpPr/>
          <p:nvPr/>
        </p:nvGrpSpPr>
        <p:grpSpPr>
          <a:xfrm>
            <a:off x="10100233" y="2674681"/>
            <a:ext cx="692943" cy="228659"/>
            <a:chOff x="675777" y="2628841"/>
            <a:chExt cx="692943" cy="228659"/>
          </a:xfrm>
        </p:grpSpPr>
        <p:grpSp>
          <p:nvGrpSpPr>
            <p:cNvPr id="184" name="组合 183">
              <a:extLst>
                <a:ext uri="{FF2B5EF4-FFF2-40B4-BE49-F238E27FC236}">
                  <a16:creationId xmlns:a16="http://schemas.microsoft.com/office/drawing/2014/main" id="{EE47573F-B263-4CEF-9FE4-2BC8829A0943}"/>
                </a:ext>
              </a:extLst>
            </p:cNvPr>
            <p:cNvGrpSpPr/>
            <p:nvPr/>
          </p:nvGrpSpPr>
          <p:grpSpPr>
            <a:xfrm>
              <a:off x="675777" y="2629065"/>
              <a:ext cx="307975" cy="228435"/>
              <a:chOff x="675777" y="2629065"/>
              <a:chExt cx="307975" cy="228435"/>
            </a:xfrm>
          </p:grpSpPr>
          <p:cxnSp>
            <p:nvCxnSpPr>
              <p:cNvPr id="191" name="直接连接符 190">
                <a:extLst>
                  <a:ext uri="{FF2B5EF4-FFF2-40B4-BE49-F238E27FC236}">
                    <a16:creationId xmlns:a16="http://schemas.microsoft.com/office/drawing/2014/main" id="{8F0B92ED-F8B6-4CA8-B4F9-3E62C730B575}"/>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90B4E89C-7CCD-4BD1-942B-4DE4DB81E36A}"/>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9037D379-7FD3-40A5-A346-8D149BB99A21}"/>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F7756659-45AF-4717-B357-D24FBA7B9F5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C542ED8A-0BD1-4CB7-86C6-B4E43C7FC99A}"/>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85" name="组合 184">
              <a:extLst>
                <a:ext uri="{FF2B5EF4-FFF2-40B4-BE49-F238E27FC236}">
                  <a16:creationId xmlns:a16="http://schemas.microsoft.com/office/drawing/2014/main" id="{A3622AE8-E398-45B7-9937-44C4805C6FFF}"/>
                </a:ext>
              </a:extLst>
            </p:cNvPr>
            <p:cNvGrpSpPr/>
            <p:nvPr/>
          </p:nvGrpSpPr>
          <p:grpSpPr>
            <a:xfrm>
              <a:off x="1060745" y="2628841"/>
              <a:ext cx="307975" cy="228435"/>
              <a:chOff x="675777" y="2629065"/>
              <a:chExt cx="307975" cy="228435"/>
            </a:xfrm>
          </p:grpSpPr>
          <p:cxnSp>
            <p:nvCxnSpPr>
              <p:cNvPr id="186" name="直接连接符 185">
                <a:extLst>
                  <a:ext uri="{FF2B5EF4-FFF2-40B4-BE49-F238E27FC236}">
                    <a16:creationId xmlns:a16="http://schemas.microsoft.com/office/drawing/2014/main" id="{931DF0E5-3185-4479-ADAD-F28A8DC7A066}"/>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CCCF93FE-2A3C-47C4-9404-807B13C53D4C}"/>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3D57156A-1DE4-46DD-ABAD-78FD88AEFD48}"/>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58B6C08A-9C58-4850-9CF7-6260FA86A429}"/>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663B4283-9174-4527-A932-1C6CEA2FC4B2}"/>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196" name="组合 195">
            <a:extLst>
              <a:ext uri="{FF2B5EF4-FFF2-40B4-BE49-F238E27FC236}">
                <a16:creationId xmlns:a16="http://schemas.microsoft.com/office/drawing/2014/main" id="{5436E42E-2F2E-4DA7-8225-4C68F66F3281}"/>
              </a:ext>
            </a:extLst>
          </p:cNvPr>
          <p:cNvGrpSpPr/>
          <p:nvPr/>
        </p:nvGrpSpPr>
        <p:grpSpPr>
          <a:xfrm>
            <a:off x="10870169" y="2674681"/>
            <a:ext cx="692943" cy="228659"/>
            <a:chOff x="675777" y="2628841"/>
            <a:chExt cx="692943" cy="228659"/>
          </a:xfrm>
        </p:grpSpPr>
        <p:grpSp>
          <p:nvGrpSpPr>
            <p:cNvPr id="197" name="组合 196">
              <a:extLst>
                <a:ext uri="{FF2B5EF4-FFF2-40B4-BE49-F238E27FC236}">
                  <a16:creationId xmlns:a16="http://schemas.microsoft.com/office/drawing/2014/main" id="{70F786C8-3133-4529-A859-2335A2CAA590}"/>
                </a:ext>
              </a:extLst>
            </p:cNvPr>
            <p:cNvGrpSpPr/>
            <p:nvPr/>
          </p:nvGrpSpPr>
          <p:grpSpPr>
            <a:xfrm>
              <a:off x="675777" y="2629065"/>
              <a:ext cx="307975" cy="228435"/>
              <a:chOff x="675777" y="2629065"/>
              <a:chExt cx="307975" cy="228435"/>
            </a:xfrm>
          </p:grpSpPr>
          <p:cxnSp>
            <p:nvCxnSpPr>
              <p:cNvPr id="204" name="直接连接符 203">
                <a:extLst>
                  <a:ext uri="{FF2B5EF4-FFF2-40B4-BE49-F238E27FC236}">
                    <a16:creationId xmlns:a16="http://schemas.microsoft.com/office/drawing/2014/main" id="{C3A68FF5-909B-426E-BCF4-4532A39F515A}"/>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E70DABD8-71C0-40F8-8A03-2DB3F32BAC3B}"/>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95B77704-2E07-4F08-86F4-1404BA3311B9}"/>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78BEC66-0B54-470F-9557-1C6769D3332B}"/>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07EA07A3-A244-4CCC-93AC-7B0508B1C34E}"/>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98" name="组合 197">
              <a:extLst>
                <a:ext uri="{FF2B5EF4-FFF2-40B4-BE49-F238E27FC236}">
                  <a16:creationId xmlns:a16="http://schemas.microsoft.com/office/drawing/2014/main" id="{49B0EE68-CE39-4470-9805-B39EBCCC1E9E}"/>
                </a:ext>
              </a:extLst>
            </p:cNvPr>
            <p:cNvGrpSpPr/>
            <p:nvPr/>
          </p:nvGrpSpPr>
          <p:grpSpPr>
            <a:xfrm>
              <a:off x="1060745" y="2628841"/>
              <a:ext cx="307975" cy="228435"/>
              <a:chOff x="675777" y="2629065"/>
              <a:chExt cx="307975" cy="228435"/>
            </a:xfrm>
          </p:grpSpPr>
          <p:cxnSp>
            <p:nvCxnSpPr>
              <p:cNvPr id="199" name="直接连接符 198">
                <a:extLst>
                  <a:ext uri="{FF2B5EF4-FFF2-40B4-BE49-F238E27FC236}">
                    <a16:creationId xmlns:a16="http://schemas.microsoft.com/office/drawing/2014/main" id="{F2FCE20D-8DEF-4B6F-AA1A-DD09C74B5D18}"/>
                  </a:ext>
                </a:extLst>
              </p:cNvPr>
              <p:cNvCxnSpPr>
                <a:cxnSpLocks/>
              </p:cNvCxnSpPr>
              <p:nvPr/>
            </p:nvCxnSpPr>
            <p:spPr>
              <a:xfrm>
                <a:off x="675777" y="2629065"/>
                <a:ext cx="0" cy="228435"/>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C14F8635-55ED-47FC-A1FF-7DE3F546F282}"/>
                  </a:ext>
                </a:extLst>
              </p:cNvPr>
              <p:cNvCxnSpPr>
                <a:cxnSpLocks/>
              </p:cNvCxnSpPr>
              <p:nvPr/>
            </p:nvCxnSpPr>
            <p:spPr>
              <a:xfrm>
                <a:off x="752771"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D1255C02-7BD9-464B-B952-4A3C6472E5AB}"/>
                  </a:ext>
                </a:extLst>
              </p:cNvPr>
              <p:cNvCxnSpPr>
                <a:cxnSpLocks/>
              </p:cNvCxnSpPr>
              <p:nvPr/>
            </p:nvCxnSpPr>
            <p:spPr>
              <a:xfrm>
                <a:off x="829765"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886AB03C-2814-4F6C-9EA8-4098ABB596DA}"/>
                  </a:ext>
                </a:extLst>
              </p:cNvPr>
              <p:cNvCxnSpPr>
                <a:cxnSpLocks/>
              </p:cNvCxnSpPr>
              <p:nvPr/>
            </p:nvCxnSpPr>
            <p:spPr>
              <a:xfrm>
                <a:off x="906759"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E7CF2E8C-4FAB-47CB-A56B-694BEB06F327}"/>
                  </a:ext>
                </a:extLst>
              </p:cNvPr>
              <p:cNvCxnSpPr>
                <a:cxnSpLocks/>
              </p:cNvCxnSpPr>
              <p:nvPr/>
            </p:nvCxnSpPr>
            <p:spPr>
              <a:xfrm>
                <a:off x="983752" y="2629065"/>
                <a:ext cx="0" cy="11096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pic>
        <p:nvPicPr>
          <p:cNvPr id="211" name="图片 210">
            <a:extLst>
              <a:ext uri="{FF2B5EF4-FFF2-40B4-BE49-F238E27FC236}">
                <a16:creationId xmlns:a16="http://schemas.microsoft.com/office/drawing/2014/main" id="{550C2B2A-7D8B-4413-935D-08C499EA19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609" y="4022935"/>
            <a:ext cx="1387565" cy="925044"/>
          </a:xfrm>
          <a:prstGeom prst="roundRect">
            <a:avLst/>
          </a:prstGeom>
        </p:spPr>
      </p:pic>
      <p:pic>
        <p:nvPicPr>
          <p:cNvPr id="213" name="图片 212">
            <a:extLst>
              <a:ext uri="{FF2B5EF4-FFF2-40B4-BE49-F238E27FC236}">
                <a16:creationId xmlns:a16="http://schemas.microsoft.com/office/drawing/2014/main" id="{2AE0ADF2-23E9-4BA6-BFBE-5599EC4FDA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89638" y="4552950"/>
            <a:ext cx="1472692" cy="925044"/>
          </a:xfrm>
          <a:prstGeom prst="roundRect">
            <a:avLst/>
          </a:prstGeom>
        </p:spPr>
      </p:pic>
      <p:pic>
        <p:nvPicPr>
          <p:cNvPr id="215" name="图片 214">
            <a:extLst>
              <a:ext uri="{FF2B5EF4-FFF2-40B4-BE49-F238E27FC236}">
                <a16:creationId xmlns:a16="http://schemas.microsoft.com/office/drawing/2014/main" id="{1032791F-7E9A-4406-9401-C852E31F91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64874" y="4087531"/>
            <a:ext cx="1480151" cy="814083"/>
          </a:xfrm>
          <a:prstGeom prst="roundRect">
            <a:avLst/>
          </a:prstGeom>
        </p:spPr>
      </p:pic>
      <p:pic>
        <p:nvPicPr>
          <p:cNvPr id="217" name="图片 216">
            <a:extLst>
              <a:ext uri="{FF2B5EF4-FFF2-40B4-BE49-F238E27FC236}">
                <a16:creationId xmlns:a16="http://schemas.microsoft.com/office/drawing/2014/main" id="{BBA121D2-501B-48BF-B0EA-E3151E7CDF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8097" y="3917783"/>
            <a:ext cx="1224632" cy="783369"/>
          </a:xfrm>
          <a:prstGeom prst="roundRect">
            <a:avLst/>
          </a:prstGeom>
        </p:spPr>
      </p:pic>
      <p:sp>
        <p:nvSpPr>
          <p:cNvPr id="212" name="矩形: 一个圆顶角，剪去另一个顶角 211">
            <a:extLst>
              <a:ext uri="{FF2B5EF4-FFF2-40B4-BE49-F238E27FC236}">
                <a16:creationId xmlns:a16="http://schemas.microsoft.com/office/drawing/2014/main" id="{7051ECE6-4B39-453F-8838-F2B79F6B5856}"/>
              </a:ext>
            </a:extLst>
          </p:cNvPr>
          <p:cNvSpPr/>
          <p:nvPr/>
        </p:nvSpPr>
        <p:spPr>
          <a:xfrm rot="16200000">
            <a:off x="6133404" y="-2988203"/>
            <a:ext cx="165287" cy="11139103"/>
          </a:xfrm>
          <a:prstGeom prst="snipRoundRect">
            <a:avLst>
              <a:gd name="adj1" fmla="val 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86716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一个圆顶角，剪去另一个顶角 17">
            <a:extLst>
              <a:ext uri="{FF2B5EF4-FFF2-40B4-BE49-F238E27FC236}">
                <a16:creationId xmlns:a16="http://schemas.microsoft.com/office/drawing/2014/main" id="{DEB8268B-E1F8-46B4-A3B0-00DB7BCB1082}"/>
              </a:ext>
            </a:extLst>
          </p:cNvPr>
          <p:cNvSpPr/>
          <p:nvPr/>
        </p:nvSpPr>
        <p:spPr>
          <a:xfrm rot="5400000">
            <a:off x="6053928" y="431018"/>
            <a:ext cx="4134170" cy="5915111"/>
          </a:xfrm>
          <a:prstGeom prst="snipRoundRect">
            <a:avLst>
              <a:gd name="adj1" fmla="val 0"/>
              <a:gd name="adj2" fmla="val 0"/>
            </a:avLst>
          </a:prstGeom>
          <a:solidFill>
            <a:schemeClr val="accent5">
              <a:lumMod val="20000"/>
              <a:lumOff val="80000"/>
              <a:alpha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占位符 2">
            <a:extLst>
              <a:ext uri="{FF2B5EF4-FFF2-40B4-BE49-F238E27FC236}">
                <a16:creationId xmlns:a16="http://schemas.microsoft.com/office/drawing/2014/main" id="{429AD9F9-071F-4651-BBD0-F335005AEC66}"/>
              </a:ext>
            </a:extLst>
          </p:cNvPr>
          <p:cNvSpPr>
            <a:spLocks noGrp="1"/>
          </p:cNvSpPr>
          <p:nvPr>
            <p:ph type="body" sz="quarter" idx="11"/>
          </p:nvPr>
        </p:nvSpPr>
        <p:spPr/>
        <p:txBody>
          <a:bodyPr/>
          <a:lstStyle/>
          <a:p>
            <a:r>
              <a:rPr lang="zh-CN" altLang="en-US" dirty="0"/>
              <a:t>图表文字混排版式</a:t>
            </a:r>
            <a:r>
              <a:rPr lang="zh-CN" altLang="en-US" b="0" dirty="0"/>
              <a:t>（九）</a:t>
            </a:r>
          </a:p>
        </p:txBody>
      </p:sp>
      <p:sp>
        <p:nvSpPr>
          <p:cNvPr id="2" name="灯片编号占位符 1">
            <a:extLst>
              <a:ext uri="{FF2B5EF4-FFF2-40B4-BE49-F238E27FC236}">
                <a16:creationId xmlns:a16="http://schemas.microsoft.com/office/drawing/2014/main" id="{892DD7FF-98B2-4C84-A61D-EDC74426D83F}"/>
              </a:ext>
            </a:extLst>
          </p:cNvPr>
          <p:cNvSpPr>
            <a:spLocks noGrp="1"/>
          </p:cNvSpPr>
          <p:nvPr>
            <p:ph type="sldNum" sz="quarter" idx="4"/>
          </p:nvPr>
        </p:nvSpPr>
        <p:spPr/>
        <p:txBody>
          <a:bodyPr/>
          <a:lstStyle/>
          <a:p>
            <a:fld id="{548644C6-89F0-466C-949F-E70AD72679A8}" type="slidenum">
              <a:rPr lang="zh-CN" altLang="en-US" smtClean="0"/>
              <a:pPr/>
              <a:t>19</a:t>
            </a:fld>
            <a:endParaRPr lang="zh-CN" altLang="en-US"/>
          </a:p>
        </p:txBody>
      </p:sp>
      <p:pic>
        <p:nvPicPr>
          <p:cNvPr id="17" name="图片 16">
            <a:extLst>
              <a:ext uri="{FF2B5EF4-FFF2-40B4-BE49-F238E27FC236}">
                <a16:creationId xmlns:a16="http://schemas.microsoft.com/office/drawing/2014/main" id="{BC99BCE0-7CE3-4514-828A-00B67CBB5F0E}"/>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a:off x="1049558" y="1321489"/>
            <a:ext cx="5296783" cy="4134170"/>
          </a:xfrm>
          <a:prstGeom prst="roundRect">
            <a:avLst>
              <a:gd name="adj" fmla="val 4797"/>
            </a:avLst>
          </a:prstGeom>
          <a:ln>
            <a:solidFill>
              <a:schemeClr val="bg1">
                <a:lumMod val="85000"/>
              </a:schemeClr>
            </a:solidFill>
          </a:ln>
        </p:spPr>
      </p:pic>
      <p:sp>
        <p:nvSpPr>
          <p:cNvPr id="24" name="Object 1706">
            <a:extLst>
              <a:ext uri="{FF2B5EF4-FFF2-40B4-BE49-F238E27FC236}">
                <a16:creationId xmlns:a16="http://schemas.microsoft.com/office/drawing/2014/main" id="{19255802-0C29-40D3-AD8C-457B710E94A9}"/>
              </a:ext>
            </a:extLst>
          </p:cNvPr>
          <p:cNvSpPr txBox="1"/>
          <p:nvPr/>
        </p:nvSpPr>
        <p:spPr>
          <a:xfrm>
            <a:off x="7801182" y="2502795"/>
            <a:ext cx="3277387" cy="384851"/>
          </a:xfrm>
          <a:prstGeom prst="rect">
            <a:avLst/>
          </a:prstGeom>
        </p:spPr>
        <p:txBody>
          <a:bodyPr vert="horz" rtlCol="0" anchor="t" anchorCtr="0">
            <a:noAutofit/>
          </a:bodyPr>
          <a:lstStyle/>
          <a:p>
            <a:r>
              <a:rPr lang="zh-CN" altLang="en-US" sz="1400" dirty="0">
                <a:solidFill>
                  <a:schemeClr val="bg1">
                    <a:lumMod val="75000"/>
                  </a:schemeClr>
                </a:solidFill>
                <a:latin typeface="+mj-ea"/>
                <a:ea typeface="+mj-ea"/>
              </a:rPr>
              <a:t>上海交通大学</a:t>
            </a:r>
          </a:p>
        </p:txBody>
      </p:sp>
      <p:sp>
        <p:nvSpPr>
          <p:cNvPr id="25" name="Object 17010">
            <a:extLst>
              <a:ext uri="{FF2B5EF4-FFF2-40B4-BE49-F238E27FC236}">
                <a16:creationId xmlns:a16="http://schemas.microsoft.com/office/drawing/2014/main" id="{98FD8103-B739-46D7-943D-9996DE97E7D1}"/>
              </a:ext>
            </a:extLst>
          </p:cNvPr>
          <p:cNvSpPr txBox="1"/>
          <p:nvPr/>
        </p:nvSpPr>
        <p:spPr>
          <a:xfrm>
            <a:off x="7801183" y="3301293"/>
            <a:ext cx="3277387" cy="384851"/>
          </a:xfrm>
          <a:prstGeom prst="rect">
            <a:avLst/>
          </a:prstGeom>
        </p:spPr>
        <p:txBody>
          <a:bodyPr vert="horz" rtlCol="0" anchor="t" anchorCtr="0">
            <a:noAutofit/>
          </a:bodyPr>
          <a:lstStyle/>
          <a:p>
            <a:pPr>
              <a:lnSpc>
                <a:spcPct val="125000"/>
              </a:lnSpc>
            </a:pPr>
            <a:r>
              <a:rPr lang="en-US" altLang="zh-CN" sz="1400" dirty="0">
                <a:solidFill>
                  <a:schemeClr val="bg1">
                    <a:lumMod val="75000"/>
                  </a:schemeClr>
                </a:solidFill>
                <a:latin typeface="+mj-ea"/>
                <a:ea typeface="+mj-ea"/>
              </a:rPr>
              <a:t>86-21-54740000</a:t>
            </a:r>
            <a:endParaRPr lang="zh-CN" altLang="en-US" sz="900" dirty="0">
              <a:solidFill>
                <a:schemeClr val="bg1">
                  <a:lumMod val="75000"/>
                </a:schemeClr>
              </a:solidFill>
              <a:latin typeface="+mj-ea"/>
              <a:ea typeface="+mj-ea"/>
            </a:endParaRPr>
          </a:p>
        </p:txBody>
      </p:sp>
      <p:sp>
        <p:nvSpPr>
          <p:cNvPr id="28" name="Object 17014">
            <a:extLst>
              <a:ext uri="{FF2B5EF4-FFF2-40B4-BE49-F238E27FC236}">
                <a16:creationId xmlns:a16="http://schemas.microsoft.com/office/drawing/2014/main" id="{FD7A0D45-31D3-479A-A8A3-1E508BA402F5}"/>
              </a:ext>
            </a:extLst>
          </p:cNvPr>
          <p:cNvSpPr txBox="1"/>
          <p:nvPr/>
        </p:nvSpPr>
        <p:spPr>
          <a:xfrm>
            <a:off x="7801183" y="4109370"/>
            <a:ext cx="3277387" cy="414790"/>
          </a:xfrm>
          <a:prstGeom prst="rect">
            <a:avLst/>
          </a:prstGeom>
        </p:spPr>
        <p:txBody>
          <a:bodyPr vert="horz" rtlCol="0" anchor="t" anchorCtr="0">
            <a:noAutofit/>
          </a:bodyPr>
          <a:lstStyle/>
          <a:p>
            <a:pPr algn="l">
              <a:lnSpc>
                <a:spcPct val="125000"/>
              </a:lnSpc>
            </a:pPr>
            <a:r>
              <a:rPr lang="zh-CN" altLang="en-US" sz="1400" dirty="0">
                <a:solidFill>
                  <a:schemeClr val="bg1">
                    <a:lumMod val="75000"/>
                  </a:schemeClr>
                </a:solidFill>
                <a:latin typeface="+mj-ea"/>
                <a:ea typeface="+mj-ea"/>
              </a:rPr>
              <a:t>上海市闵行区东川路</a:t>
            </a:r>
            <a:r>
              <a:rPr lang="en-US" altLang="zh-CN" sz="1400" dirty="0">
                <a:solidFill>
                  <a:schemeClr val="bg1">
                    <a:lumMod val="75000"/>
                  </a:schemeClr>
                </a:solidFill>
                <a:latin typeface="+mj-ea"/>
                <a:ea typeface="+mj-ea"/>
              </a:rPr>
              <a:t>800</a:t>
            </a:r>
            <a:r>
              <a:rPr lang="zh-CN" altLang="en-US" sz="1400" dirty="0">
                <a:solidFill>
                  <a:schemeClr val="bg1">
                    <a:lumMod val="75000"/>
                  </a:schemeClr>
                </a:solidFill>
                <a:latin typeface="+mj-ea"/>
                <a:ea typeface="+mj-ea"/>
              </a:rPr>
              <a:t>号</a:t>
            </a:r>
            <a:endParaRPr lang="zh-CN" altLang="en-US" sz="1000" dirty="0">
              <a:solidFill>
                <a:schemeClr val="bg1">
                  <a:lumMod val="75000"/>
                </a:schemeClr>
              </a:solidFill>
              <a:latin typeface="+mj-ea"/>
              <a:ea typeface="+mj-ea"/>
            </a:endParaRPr>
          </a:p>
        </p:txBody>
      </p:sp>
      <p:sp>
        <p:nvSpPr>
          <p:cNvPr id="29" name="矩形 28">
            <a:extLst>
              <a:ext uri="{FF2B5EF4-FFF2-40B4-BE49-F238E27FC236}">
                <a16:creationId xmlns:a16="http://schemas.microsoft.com/office/drawing/2014/main" id="{6EA3B60D-00CE-4EE0-B607-C9CF46E7425C}"/>
              </a:ext>
            </a:extLst>
          </p:cNvPr>
          <p:cNvSpPr/>
          <p:nvPr/>
        </p:nvSpPr>
        <p:spPr>
          <a:xfrm>
            <a:off x="7810708" y="3803377"/>
            <a:ext cx="1261884" cy="406971"/>
          </a:xfrm>
          <a:prstGeom prst="rect">
            <a:avLst/>
          </a:prstGeom>
        </p:spPr>
        <p:txBody>
          <a:bodyPr wrap="none">
            <a:spAutoFit/>
          </a:bodyPr>
          <a:lstStyle/>
          <a:p>
            <a:pPr>
              <a:lnSpc>
                <a:spcPct val="125000"/>
              </a:lnSpc>
            </a:pPr>
            <a:r>
              <a:rPr lang="zh-CN" altLang="zh-CN" b="1" spc="300" dirty="0">
                <a:latin typeface="+mj-ea"/>
              </a:rPr>
              <a:t>联系地址</a:t>
            </a:r>
            <a:endParaRPr lang="zh-CN" altLang="en-US" b="1" spc="300" dirty="0">
              <a:latin typeface="+mj-ea"/>
            </a:endParaRPr>
          </a:p>
        </p:txBody>
      </p:sp>
      <p:sp>
        <p:nvSpPr>
          <p:cNvPr id="30" name="矩形 29">
            <a:extLst>
              <a:ext uri="{FF2B5EF4-FFF2-40B4-BE49-F238E27FC236}">
                <a16:creationId xmlns:a16="http://schemas.microsoft.com/office/drawing/2014/main" id="{0C4613FC-FE39-4EF6-ADA3-3BDC94E2C5AE}"/>
              </a:ext>
            </a:extLst>
          </p:cNvPr>
          <p:cNvSpPr/>
          <p:nvPr/>
        </p:nvSpPr>
        <p:spPr>
          <a:xfrm>
            <a:off x="7810708" y="2176724"/>
            <a:ext cx="992579" cy="406971"/>
          </a:xfrm>
          <a:prstGeom prst="rect">
            <a:avLst/>
          </a:prstGeom>
        </p:spPr>
        <p:txBody>
          <a:bodyPr wrap="none">
            <a:spAutoFit/>
          </a:bodyPr>
          <a:lstStyle/>
          <a:p>
            <a:pPr>
              <a:lnSpc>
                <a:spcPct val="125000"/>
              </a:lnSpc>
            </a:pPr>
            <a:r>
              <a:rPr lang="zh-CN" altLang="en-US" b="1" spc="300" dirty="0">
                <a:latin typeface="+mj-ea"/>
              </a:rPr>
              <a:t>联系人</a:t>
            </a:r>
          </a:p>
        </p:txBody>
      </p:sp>
      <p:sp>
        <p:nvSpPr>
          <p:cNvPr id="31" name="矩形 30">
            <a:extLst>
              <a:ext uri="{FF2B5EF4-FFF2-40B4-BE49-F238E27FC236}">
                <a16:creationId xmlns:a16="http://schemas.microsoft.com/office/drawing/2014/main" id="{179A08E3-E0EF-417C-A647-2A121241066F}"/>
              </a:ext>
            </a:extLst>
          </p:cNvPr>
          <p:cNvSpPr/>
          <p:nvPr/>
        </p:nvSpPr>
        <p:spPr>
          <a:xfrm>
            <a:off x="7810708" y="3021516"/>
            <a:ext cx="1261884" cy="406971"/>
          </a:xfrm>
          <a:prstGeom prst="rect">
            <a:avLst/>
          </a:prstGeom>
        </p:spPr>
        <p:txBody>
          <a:bodyPr wrap="none">
            <a:spAutoFit/>
          </a:bodyPr>
          <a:lstStyle/>
          <a:p>
            <a:pPr>
              <a:lnSpc>
                <a:spcPct val="125000"/>
              </a:lnSpc>
            </a:pPr>
            <a:r>
              <a:rPr lang="zh-CN" altLang="en-US" b="1" spc="300" dirty="0">
                <a:latin typeface="+mj-ea"/>
              </a:rPr>
              <a:t>联系电话</a:t>
            </a:r>
          </a:p>
        </p:txBody>
      </p:sp>
      <p:pic>
        <p:nvPicPr>
          <p:cNvPr id="32" name="图片 31">
            <a:extLst>
              <a:ext uri="{FF2B5EF4-FFF2-40B4-BE49-F238E27FC236}">
                <a16:creationId xmlns:a16="http://schemas.microsoft.com/office/drawing/2014/main" id="{A4BCE98C-A4F0-4C3F-8810-81027169E3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2695" y="3830649"/>
            <a:ext cx="608488" cy="608488"/>
          </a:xfrm>
          <a:prstGeom prst="rect">
            <a:avLst/>
          </a:prstGeom>
        </p:spPr>
      </p:pic>
      <p:pic>
        <p:nvPicPr>
          <p:cNvPr id="33" name="图片 32">
            <a:extLst>
              <a:ext uri="{FF2B5EF4-FFF2-40B4-BE49-F238E27FC236}">
                <a16:creationId xmlns:a16="http://schemas.microsoft.com/office/drawing/2014/main" id="{3DFB7502-339E-49A9-B8C8-9948FCF223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2695" y="2207197"/>
            <a:ext cx="608488" cy="608488"/>
          </a:xfrm>
          <a:prstGeom prst="rect">
            <a:avLst/>
          </a:prstGeom>
        </p:spPr>
      </p:pic>
      <p:pic>
        <p:nvPicPr>
          <p:cNvPr id="34" name="图片 33">
            <a:extLst>
              <a:ext uri="{FF2B5EF4-FFF2-40B4-BE49-F238E27FC236}">
                <a16:creationId xmlns:a16="http://schemas.microsoft.com/office/drawing/2014/main" id="{10358603-5B77-42BB-9A69-955C25DC1B9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2695" y="3055809"/>
            <a:ext cx="608488" cy="608488"/>
          </a:xfrm>
          <a:prstGeom prst="rect">
            <a:avLst/>
          </a:prstGeom>
        </p:spPr>
      </p:pic>
      <p:sp>
        <p:nvSpPr>
          <p:cNvPr id="35" name="泪滴形 34">
            <a:extLst>
              <a:ext uri="{FF2B5EF4-FFF2-40B4-BE49-F238E27FC236}">
                <a16:creationId xmlns:a16="http://schemas.microsoft.com/office/drawing/2014/main" id="{41CA4B31-1E91-4FF9-BBC9-6C6A7A2DA227}"/>
              </a:ext>
            </a:extLst>
          </p:cNvPr>
          <p:cNvSpPr/>
          <p:nvPr/>
        </p:nvSpPr>
        <p:spPr>
          <a:xfrm rot="8100000">
            <a:off x="4720649" y="2720256"/>
            <a:ext cx="385105" cy="385105"/>
          </a:xfrm>
          <a:prstGeom prst="teardrop">
            <a:avLst>
              <a:gd name="adj" fmla="val 189794"/>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泪滴形 35">
            <a:extLst>
              <a:ext uri="{FF2B5EF4-FFF2-40B4-BE49-F238E27FC236}">
                <a16:creationId xmlns:a16="http://schemas.microsoft.com/office/drawing/2014/main" id="{16F5FFF6-61F9-4C0D-BCB6-D73EC2ADC580}"/>
              </a:ext>
            </a:extLst>
          </p:cNvPr>
          <p:cNvSpPr/>
          <p:nvPr/>
        </p:nvSpPr>
        <p:spPr>
          <a:xfrm rot="8100000">
            <a:off x="2518214" y="3417112"/>
            <a:ext cx="222928" cy="222928"/>
          </a:xfrm>
          <a:prstGeom prst="teardrop">
            <a:avLst>
              <a:gd name="adj" fmla="val 189794"/>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739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alpha val="52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1AC369-52CC-4704-B100-8BCEF280C14D}"/>
              </a:ext>
            </a:extLst>
          </p:cNvPr>
          <p:cNvPicPr>
            <a:picLocks noChangeAspect="1"/>
          </p:cNvPicPr>
          <p:nvPr/>
        </p:nvPicPr>
        <p:blipFill rotWithShape="1">
          <a:blip r:embed="rId3" cstate="screen">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3" name="矩形 2">
            <a:extLst>
              <a:ext uri="{FF2B5EF4-FFF2-40B4-BE49-F238E27FC236}">
                <a16:creationId xmlns:a16="http://schemas.microsoft.com/office/drawing/2014/main" id="{1D9A4004-F4EA-4320-817C-D8BE307BC5F1}"/>
              </a:ext>
            </a:extLst>
          </p:cNvPr>
          <p:cNvSpPr/>
          <p:nvPr/>
        </p:nvSpPr>
        <p:spPr>
          <a:xfrm>
            <a:off x="-1" y="0"/>
            <a:ext cx="12192001" cy="6858000"/>
          </a:xfrm>
          <a:prstGeom prst="rect">
            <a:avLst/>
          </a:prstGeom>
          <a:solidFill>
            <a:srgbClr val="9F0811">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9AB160B9-CDC7-4760-AA08-306559E5BDD7}"/>
              </a:ext>
            </a:extLst>
          </p:cNvPr>
          <p:cNvGrpSpPr/>
          <p:nvPr/>
        </p:nvGrpSpPr>
        <p:grpSpPr>
          <a:xfrm>
            <a:off x="1117600" y="3223988"/>
            <a:ext cx="9906000" cy="591194"/>
            <a:chOff x="1365250" y="3223988"/>
            <a:chExt cx="9461500" cy="591194"/>
          </a:xfrm>
        </p:grpSpPr>
        <p:sp>
          <p:nvSpPr>
            <p:cNvPr id="2" name="矩形 1">
              <a:extLst>
                <a:ext uri="{FF2B5EF4-FFF2-40B4-BE49-F238E27FC236}">
                  <a16:creationId xmlns:a16="http://schemas.microsoft.com/office/drawing/2014/main" id="{CD8C59AC-164F-41D9-97A9-993874395BBA}"/>
                </a:ext>
              </a:extLst>
            </p:cNvPr>
            <p:cNvSpPr/>
            <p:nvPr/>
          </p:nvSpPr>
          <p:spPr>
            <a:xfrm>
              <a:off x="1365250" y="3223988"/>
              <a:ext cx="9461500" cy="591194"/>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6D8192D0-3877-4301-BAEF-98278839DAEF}"/>
                </a:ext>
              </a:extLst>
            </p:cNvPr>
            <p:cNvCxnSpPr>
              <a:cxnSpLocks/>
            </p:cNvCxnSpPr>
            <p:nvPr/>
          </p:nvCxnSpPr>
          <p:spPr>
            <a:xfrm>
              <a:off x="1365250" y="3815182"/>
              <a:ext cx="946150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Titre 11">
            <a:extLst>
              <a:ext uri="{FF2B5EF4-FFF2-40B4-BE49-F238E27FC236}">
                <a16:creationId xmlns:a16="http://schemas.microsoft.com/office/drawing/2014/main" id="{3D7BC4E3-CADE-4B77-984A-FF6A824F5E2B}"/>
              </a:ext>
            </a:extLst>
          </p:cNvPr>
          <p:cNvSpPr txBox="1">
            <a:spLocks/>
          </p:cNvSpPr>
          <p:nvPr/>
        </p:nvSpPr>
        <p:spPr>
          <a:xfrm>
            <a:off x="400998" y="2036419"/>
            <a:ext cx="8035783"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6600" spc="100" dirty="0">
              <a:solidFill>
                <a:schemeClr val="accent4">
                  <a:lumMod val="60000"/>
                  <a:lumOff val="40000"/>
                </a:schemeClr>
              </a:solidFill>
              <a:latin typeface="方正颜宋简体_中" panose="02000000000000000000" pitchFamily="2" charset="-122"/>
              <a:ea typeface="方正颜宋简体_中" panose="02000000000000000000" pitchFamily="2" charset="-122"/>
            </a:endParaRPr>
          </a:p>
        </p:txBody>
      </p:sp>
      <p:sp>
        <p:nvSpPr>
          <p:cNvPr id="9" name="文本框 8">
            <a:extLst>
              <a:ext uri="{FF2B5EF4-FFF2-40B4-BE49-F238E27FC236}">
                <a16:creationId xmlns:a16="http://schemas.microsoft.com/office/drawing/2014/main" id="{550EC4FF-4C99-6DA7-88A6-B705E30218B0}"/>
              </a:ext>
            </a:extLst>
          </p:cNvPr>
          <p:cNvSpPr txBox="1"/>
          <p:nvPr/>
        </p:nvSpPr>
        <p:spPr>
          <a:xfrm>
            <a:off x="1725612" y="3319530"/>
            <a:ext cx="8829675" cy="400110"/>
          </a:xfrm>
          <a:prstGeom prst="rect">
            <a:avLst/>
          </a:prstGeom>
          <a:noFill/>
        </p:spPr>
        <p:txBody>
          <a:bodyPr wrap="square" anchor="ctr">
            <a:spAutoFit/>
          </a:bodyPr>
          <a:lstStyle/>
          <a:p>
            <a:pPr marL="0" marR="0" lvl="0" indent="0" algn="dist" defTabSz="914400" rtl="0" eaLnBrk="1" fontAlgn="auto" latinLnBrk="0" hangingPunct="1">
              <a:spcBef>
                <a:spcPts val="0"/>
              </a:spcBef>
              <a:spcAft>
                <a:spcPts val="0"/>
              </a:spcAft>
              <a:buClrTx/>
              <a:buSzTx/>
              <a:buFontTx/>
              <a:buNone/>
              <a:tabLst/>
              <a:defRPr/>
            </a:pPr>
            <a:r>
              <a:rPr lang="zh-CN" altLang="en-US" sz="20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rPr>
              <a:t>艺术字版本封面，</a:t>
            </a:r>
            <a:r>
              <a:rPr kumimoji="0" lang="zh-CN" altLang="en-US" sz="2000" i="0" strike="noStrike" kern="1200" cap="none" spc="0" normalizeH="0" baseline="0" noProof="0" dirty="0">
                <a:ln>
                  <a:noFill/>
                </a:ln>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uLnTx/>
                <a:uFillTx/>
                <a:latin typeface="+mj-ea"/>
                <a:ea typeface="+mj-ea"/>
                <a:cs typeface="+mn-cs"/>
              </a:rPr>
              <a:t>这里可以填写副标题，注意调整字距</a:t>
            </a:r>
            <a:endParaRPr kumimoji="0" lang="en-US" altLang="zh-CN" sz="2000" i="0" strike="noStrike" kern="1200" cap="none" spc="0" normalizeH="0" baseline="0" noProof="0" dirty="0">
              <a:ln>
                <a:noFill/>
              </a:ln>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uLnTx/>
              <a:uFillTx/>
              <a:latin typeface="+mj-ea"/>
              <a:ea typeface="+mj-ea"/>
              <a:cs typeface="+mn-cs"/>
            </a:endParaRPr>
          </a:p>
        </p:txBody>
      </p:sp>
      <p:sp>
        <p:nvSpPr>
          <p:cNvPr id="10" name="文本框 9">
            <a:extLst>
              <a:ext uri="{FF2B5EF4-FFF2-40B4-BE49-F238E27FC236}">
                <a16:creationId xmlns:a16="http://schemas.microsoft.com/office/drawing/2014/main" id="{7DA35418-2B62-4660-B07B-AA961CA4C1FF}"/>
              </a:ext>
            </a:extLst>
          </p:cNvPr>
          <p:cNvSpPr txBox="1"/>
          <p:nvPr/>
        </p:nvSpPr>
        <p:spPr>
          <a:xfrm>
            <a:off x="4432300" y="5588834"/>
            <a:ext cx="3187699" cy="338554"/>
          </a:xfrm>
          <a:prstGeom prst="rect">
            <a:avLst/>
          </a:prstGeom>
          <a:noFill/>
        </p:spPr>
        <p:txBody>
          <a:bodyPr wrap="square" anchor="ctr">
            <a:spAutoFit/>
          </a:bodyPr>
          <a:lstStyle/>
          <a:p>
            <a:pPr marL="0" marR="0" lvl="0" indent="0" algn="dist" defTabSz="914400" rtl="0" eaLnBrk="1" fontAlgn="auto" latinLnBrk="0" hangingPunct="1">
              <a:spcBef>
                <a:spcPts val="0"/>
              </a:spcBef>
              <a:spcAft>
                <a:spcPts val="0"/>
              </a:spcAft>
              <a:buClrTx/>
              <a:buSzTx/>
              <a:buFontTx/>
              <a:buNone/>
              <a:tabLst/>
              <a:defRPr/>
            </a:pPr>
            <a:r>
              <a:rPr kumimoji="0" lang="zh-CN" altLang="en-US" sz="1600" b="1" i="0" u="none" strike="noStrike" kern="1200" cap="none" spc="300" normalizeH="0" baseline="0" noProof="0" dirty="0">
                <a:ln>
                  <a:noFill/>
                </a:ln>
                <a:solidFill>
                  <a:schemeClr val="accent1">
                    <a:lumMod val="20000"/>
                    <a:lumOff val="80000"/>
                  </a:schemeClr>
                </a:solidFill>
                <a:effectLst>
                  <a:outerShdw blurRad="254000" sx="102000" sy="102000" algn="ctr" rotWithShape="0">
                    <a:srgbClr val="6F190F">
                      <a:alpha val="94000"/>
                    </a:srgbClr>
                  </a:outerShdw>
                </a:effectLst>
                <a:uLnTx/>
                <a:uFillTx/>
                <a:latin typeface="+mj-ea"/>
                <a:ea typeface="+mj-ea"/>
                <a:cs typeface="+mn-cs"/>
              </a:rPr>
              <a:t>上海交通大学</a:t>
            </a:r>
            <a:r>
              <a:rPr lang="en-US" altLang="zh-CN" sz="1600" b="1" spc="300" dirty="0">
                <a:solidFill>
                  <a:schemeClr val="accent1">
                    <a:lumMod val="20000"/>
                    <a:lumOff val="80000"/>
                  </a:schemeClr>
                </a:solidFill>
                <a:effectLst>
                  <a:outerShdw blurRad="254000" sx="102000" sy="102000" algn="ctr" rotWithShape="0">
                    <a:srgbClr val="6F190F">
                      <a:alpha val="94000"/>
                    </a:srgbClr>
                  </a:outerShdw>
                </a:effectLst>
                <a:latin typeface="+mj-ea"/>
                <a:ea typeface="+mj-ea"/>
              </a:rPr>
              <a:t>XXX</a:t>
            </a:r>
            <a:r>
              <a:rPr lang="zh-CN" altLang="en-US" sz="1600" b="1" spc="300" dirty="0">
                <a:solidFill>
                  <a:schemeClr val="accent1">
                    <a:lumMod val="20000"/>
                    <a:lumOff val="80000"/>
                  </a:schemeClr>
                </a:solidFill>
                <a:effectLst>
                  <a:outerShdw blurRad="254000" sx="102000" sy="102000" algn="ctr" rotWithShape="0">
                    <a:srgbClr val="6F190F">
                      <a:alpha val="94000"/>
                    </a:srgbClr>
                  </a:outerShdw>
                </a:effectLst>
                <a:latin typeface="+mj-ea"/>
                <a:ea typeface="+mj-ea"/>
              </a:rPr>
              <a:t>工作组</a:t>
            </a:r>
            <a:endParaRPr kumimoji="0" lang="en-US" altLang="zh-CN" sz="1600" b="1" i="0" u="none" strike="noStrike" kern="1200" cap="none" spc="300" normalizeH="0" baseline="0" noProof="0" dirty="0">
              <a:ln>
                <a:noFill/>
              </a:ln>
              <a:solidFill>
                <a:schemeClr val="accent1">
                  <a:lumMod val="20000"/>
                  <a:lumOff val="80000"/>
                </a:schemeClr>
              </a:solidFill>
              <a:effectLst>
                <a:outerShdw blurRad="254000" sx="102000" sy="102000" algn="ctr" rotWithShape="0">
                  <a:srgbClr val="6F190F">
                    <a:alpha val="94000"/>
                  </a:srgbClr>
                </a:outerShdw>
              </a:effectLst>
              <a:uLnTx/>
              <a:uFillTx/>
              <a:latin typeface="+mj-ea"/>
              <a:ea typeface="+mj-ea"/>
            </a:endParaRPr>
          </a:p>
        </p:txBody>
      </p:sp>
      <p:sp>
        <p:nvSpPr>
          <p:cNvPr id="11" name="文本框 10">
            <a:extLst>
              <a:ext uri="{FF2B5EF4-FFF2-40B4-BE49-F238E27FC236}">
                <a16:creationId xmlns:a16="http://schemas.microsoft.com/office/drawing/2014/main" id="{439282A5-E18A-4694-AF6F-CCF2827C75E6}"/>
              </a:ext>
            </a:extLst>
          </p:cNvPr>
          <p:cNvSpPr txBox="1"/>
          <p:nvPr/>
        </p:nvSpPr>
        <p:spPr>
          <a:xfrm>
            <a:off x="5055335" y="5951273"/>
            <a:ext cx="2081329" cy="261610"/>
          </a:xfrm>
          <a:prstGeom prst="rect">
            <a:avLst/>
          </a:prstGeom>
          <a:noFill/>
        </p:spPr>
        <p:txBody>
          <a:bodyPr wrap="square" anchor="ctr">
            <a:spAutoFit/>
          </a:bodyPr>
          <a:lstStyle/>
          <a:p>
            <a:pPr marL="0" marR="0" lvl="0" indent="0" algn="dist" defTabSz="914400" rtl="0" eaLnBrk="1" fontAlgn="auto" latinLnBrk="0" hangingPunct="1">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accent1">
                    <a:lumMod val="20000"/>
                    <a:lumOff val="80000"/>
                  </a:schemeClr>
                </a:solidFill>
                <a:effectLst>
                  <a:outerShdw blurRad="254000" sx="102000" sy="102000" algn="ctr" rotWithShape="0">
                    <a:srgbClr val="6F190F">
                      <a:alpha val="94000"/>
                    </a:srgbClr>
                  </a:outerShdw>
                </a:effectLst>
                <a:uLnTx/>
                <a:uFillTx/>
                <a:latin typeface="+mj-ea"/>
                <a:ea typeface="+mj-ea"/>
                <a:cs typeface="+mn-cs"/>
              </a:rPr>
              <a:t>202X</a:t>
            </a:r>
            <a:r>
              <a:rPr kumimoji="0" lang="zh-CN" altLang="en-US" sz="1100" i="0" u="none" strike="noStrike" kern="1200" cap="none" spc="0" normalizeH="0" baseline="0" noProof="0" dirty="0">
                <a:ln>
                  <a:noFill/>
                </a:ln>
                <a:solidFill>
                  <a:schemeClr val="accent1">
                    <a:lumMod val="20000"/>
                    <a:lumOff val="80000"/>
                  </a:schemeClr>
                </a:solidFill>
                <a:effectLst>
                  <a:outerShdw blurRad="254000" sx="102000" sy="102000" algn="ctr" rotWithShape="0">
                    <a:srgbClr val="6F190F">
                      <a:alpha val="94000"/>
                    </a:srgbClr>
                  </a:outerShdw>
                </a:effectLst>
                <a:uLnTx/>
                <a:uFillTx/>
                <a:latin typeface="+mj-ea"/>
                <a:ea typeface="+mj-ea"/>
                <a:cs typeface="+mn-cs"/>
              </a:rPr>
              <a:t>年</a:t>
            </a:r>
            <a:r>
              <a:rPr lang="en-US" altLang="zh-CN" sz="1100" dirty="0">
                <a:solidFill>
                  <a:schemeClr val="accent1">
                    <a:lumMod val="20000"/>
                    <a:lumOff val="80000"/>
                  </a:schemeClr>
                </a:solidFill>
                <a:effectLst>
                  <a:outerShdw blurRad="254000" sx="102000" sy="102000" algn="ctr" rotWithShape="0">
                    <a:srgbClr val="6F190F">
                      <a:alpha val="94000"/>
                    </a:srgbClr>
                  </a:outerShdw>
                </a:effectLst>
                <a:latin typeface="+mj-ea"/>
                <a:ea typeface="+mj-ea"/>
              </a:rPr>
              <a:t>X</a:t>
            </a:r>
            <a:r>
              <a:rPr kumimoji="0" lang="zh-CN" altLang="en-US" sz="1100" i="0" u="none" strike="noStrike" kern="1200" cap="none" spc="0" normalizeH="0" baseline="0" noProof="0" dirty="0">
                <a:ln>
                  <a:noFill/>
                </a:ln>
                <a:solidFill>
                  <a:schemeClr val="accent1">
                    <a:lumMod val="20000"/>
                    <a:lumOff val="80000"/>
                  </a:schemeClr>
                </a:solidFill>
                <a:effectLst>
                  <a:outerShdw blurRad="254000" sx="102000" sy="102000" algn="ctr" rotWithShape="0">
                    <a:srgbClr val="6F190F">
                      <a:alpha val="94000"/>
                    </a:srgbClr>
                  </a:outerShdw>
                </a:effectLst>
                <a:uLnTx/>
                <a:uFillTx/>
                <a:latin typeface="+mj-ea"/>
                <a:ea typeface="+mj-ea"/>
                <a:cs typeface="+mn-cs"/>
              </a:rPr>
              <a:t>月</a:t>
            </a:r>
            <a:r>
              <a:rPr lang="en-US" altLang="zh-CN" sz="1100" dirty="0">
                <a:solidFill>
                  <a:schemeClr val="accent1">
                    <a:lumMod val="20000"/>
                    <a:lumOff val="80000"/>
                  </a:schemeClr>
                </a:solidFill>
                <a:effectLst>
                  <a:outerShdw blurRad="254000" sx="102000" sy="102000" algn="ctr" rotWithShape="0">
                    <a:srgbClr val="6F190F">
                      <a:alpha val="94000"/>
                    </a:srgbClr>
                  </a:outerShdw>
                </a:effectLst>
                <a:latin typeface="+mj-ea"/>
                <a:ea typeface="+mj-ea"/>
              </a:rPr>
              <a:t>X</a:t>
            </a:r>
            <a:r>
              <a:rPr kumimoji="0" lang="zh-CN" altLang="en-US" sz="1100" i="0" u="none" strike="noStrike" kern="1200" cap="none" spc="0" normalizeH="0" baseline="0" noProof="0" dirty="0">
                <a:ln>
                  <a:noFill/>
                </a:ln>
                <a:solidFill>
                  <a:schemeClr val="accent1">
                    <a:lumMod val="20000"/>
                    <a:lumOff val="80000"/>
                  </a:schemeClr>
                </a:solidFill>
                <a:effectLst>
                  <a:outerShdw blurRad="254000" sx="102000" sy="102000" algn="ctr" rotWithShape="0">
                    <a:srgbClr val="6F190F">
                      <a:alpha val="94000"/>
                    </a:srgbClr>
                  </a:outerShdw>
                </a:effectLst>
                <a:uLnTx/>
                <a:uFillTx/>
                <a:latin typeface="+mj-ea"/>
                <a:ea typeface="+mj-ea"/>
                <a:cs typeface="+mn-cs"/>
              </a:rPr>
              <a:t>日</a:t>
            </a:r>
            <a:endParaRPr kumimoji="0" lang="en-US" altLang="zh-CN" sz="1100" i="0" u="none" strike="noStrike" kern="1200" cap="none" spc="0" normalizeH="0" baseline="0" noProof="0" dirty="0">
              <a:ln>
                <a:noFill/>
              </a:ln>
              <a:solidFill>
                <a:schemeClr val="accent1">
                  <a:lumMod val="20000"/>
                  <a:lumOff val="80000"/>
                </a:schemeClr>
              </a:solidFill>
              <a:effectLst>
                <a:outerShdw blurRad="254000" sx="102000" sy="102000" algn="ctr" rotWithShape="0">
                  <a:srgbClr val="6F190F">
                    <a:alpha val="94000"/>
                  </a:srgbClr>
                </a:outerShdw>
              </a:effectLst>
              <a:uLnTx/>
              <a:uFillTx/>
              <a:latin typeface="+mj-ea"/>
              <a:ea typeface="+mj-ea"/>
            </a:endParaRPr>
          </a:p>
        </p:txBody>
      </p:sp>
      <p:pic>
        <p:nvPicPr>
          <p:cNvPr id="4" name="图片 3">
            <a:extLst>
              <a:ext uri="{FF2B5EF4-FFF2-40B4-BE49-F238E27FC236}">
                <a16:creationId xmlns:a16="http://schemas.microsoft.com/office/drawing/2014/main" id="{7439AAEE-C3DE-4821-B9D3-50C2A81E41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83463" y="-406429"/>
            <a:ext cx="2686574" cy="358658"/>
          </a:xfrm>
          <a:prstGeom prst="rect">
            <a:avLst/>
          </a:prstGeom>
        </p:spPr>
      </p:pic>
      <p:sp>
        <p:nvSpPr>
          <p:cNvPr id="7" name="矩形 6">
            <a:extLst>
              <a:ext uri="{FF2B5EF4-FFF2-40B4-BE49-F238E27FC236}">
                <a16:creationId xmlns:a16="http://schemas.microsoft.com/office/drawing/2014/main" id="{E6D4D368-53E4-45F0-8918-CC07F3B7443A}"/>
              </a:ext>
            </a:extLst>
          </p:cNvPr>
          <p:cNvSpPr/>
          <p:nvPr/>
        </p:nvSpPr>
        <p:spPr>
          <a:xfrm>
            <a:off x="1022798" y="2030247"/>
            <a:ext cx="10094731" cy="1015663"/>
          </a:xfrm>
          <a:prstGeom prst="rect">
            <a:avLst/>
          </a:prstGeom>
        </p:spPr>
        <p:txBody>
          <a:bodyPr wrap="square">
            <a:spAutoFit/>
          </a:bodyPr>
          <a:lstStyle/>
          <a:p>
            <a:pPr algn="dist">
              <a:defRPr/>
            </a:pPr>
            <a:r>
              <a:rPr lang="zh-CN" altLang="en-US" sz="6000" b="1"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rPr>
              <a:t>上海交通大学通用</a:t>
            </a:r>
            <a:r>
              <a:rPr lang="en-US" altLang="zh-CN" sz="6000" b="1"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rPr>
              <a:t>PPT</a:t>
            </a:r>
            <a:r>
              <a:rPr lang="zh-CN" altLang="en-US" sz="6000" b="1"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rPr>
              <a:t>模板</a:t>
            </a:r>
          </a:p>
        </p:txBody>
      </p:sp>
      <p:pic>
        <p:nvPicPr>
          <p:cNvPr id="13" name="图片 12">
            <a:extLst>
              <a:ext uri="{FF2B5EF4-FFF2-40B4-BE49-F238E27FC236}">
                <a16:creationId xmlns:a16="http://schemas.microsoft.com/office/drawing/2014/main" id="{C26F273F-D347-42FE-A3CB-233A5B053F53}"/>
              </a:ext>
            </a:extLst>
          </p:cNvPr>
          <p:cNvPicPr>
            <a:picLocks noChangeAspect="1"/>
          </p:cNvPicPr>
          <p:nvPr/>
        </p:nvPicPr>
        <p:blipFill rotWithShape="1">
          <a:blip r:embed="rId5" cstate="screen">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02700" y="256148"/>
            <a:ext cx="2626310" cy="455772"/>
          </a:xfrm>
          <a:prstGeom prst="rect">
            <a:avLst/>
          </a:prstGeom>
        </p:spPr>
      </p:pic>
      <p:pic>
        <p:nvPicPr>
          <p:cNvPr id="14" name="图片 13">
            <a:extLst>
              <a:ext uri="{FF2B5EF4-FFF2-40B4-BE49-F238E27FC236}">
                <a16:creationId xmlns:a16="http://schemas.microsoft.com/office/drawing/2014/main" id="{137F0943-FCCD-403F-B2D0-7B084273E45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813549" y="748069"/>
            <a:ext cx="2895851" cy="256054"/>
          </a:xfrm>
          <a:prstGeom prst="rect">
            <a:avLst/>
          </a:prstGeom>
        </p:spPr>
      </p:pic>
      <p:sp>
        <p:nvSpPr>
          <p:cNvPr id="17" name="矩形: 圆角 16">
            <a:extLst>
              <a:ext uri="{FF2B5EF4-FFF2-40B4-BE49-F238E27FC236}">
                <a16:creationId xmlns:a16="http://schemas.microsoft.com/office/drawing/2014/main" id="{B2C2821E-7593-42EB-8436-26F97725025A}"/>
              </a:ext>
            </a:extLst>
          </p:cNvPr>
          <p:cNvSpPr/>
          <p:nvPr/>
        </p:nvSpPr>
        <p:spPr>
          <a:xfrm>
            <a:off x="0" y="6520606"/>
            <a:ext cx="12192000" cy="337394"/>
          </a:xfrm>
          <a:prstGeom prst="roundRect">
            <a:avLst>
              <a:gd name="adj" fmla="val 0"/>
            </a:avLst>
          </a:pr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491E0FAC-7706-4785-82D8-F680E16BC6B7}"/>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713" y="254615"/>
            <a:ext cx="2577988" cy="847493"/>
          </a:xfrm>
          <a:prstGeom prst="rect">
            <a:avLst/>
          </a:prstGeom>
        </p:spPr>
      </p:pic>
    </p:spTree>
    <p:extLst>
      <p:ext uri="{BB962C8B-B14F-4D97-AF65-F5344CB8AC3E}">
        <p14:creationId xmlns:p14="http://schemas.microsoft.com/office/powerpoint/2010/main" val="2441500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（十）</a:t>
            </a:r>
          </a:p>
        </p:txBody>
      </p:sp>
      <p:sp>
        <p:nvSpPr>
          <p:cNvPr id="9" name="矩形: 圆角 8">
            <a:extLst>
              <a:ext uri="{FF2B5EF4-FFF2-40B4-BE49-F238E27FC236}">
                <a16:creationId xmlns:a16="http://schemas.microsoft.com/office/drawing/2014/main" id="{8F74F224-48EC-462B-BF6E-875C52DAA32F}"/>
              </a:ext>
            </a:extLst>
          </p:cNvPr>
          <p:cNvSpPr/>
          <p:nvPr/>
        </p:nvSpPr>
        <p:spPr>
          <a:xfrm>
            <a:off x="673100" y="1244600"/>
            <a:ext cx="10896600" cy="5054600"/>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277989" y="2519093"/>
            <a:ext cx="4091765" cy="3156505"/>
          </a:xfrm>
          <a:prstGeom prst="rect">
            <a:avLst/>
          </a:prstGeom>
          <a:noFill/>
        </p:spPr>
        <p:txBody>
          <a:bodyPr wrap="square" rtlCol="0">
            <a:spAutoFit/>
          </a:bodyPr>
          <a:lstStyle/>
          <a:p>
            <a:pPr algn="just">
              <a:lnSpc>
                <a:spcPct val="120000"/>
              </a:lnSpc>
              <a:spcBef>
                <a:spcPts val="600"/>
              </a:spcBef>
            </a:pPr>
            <a:r>
              <a:rPr lang="zh-CN" altLang="en-US" sz="2400" dirty="0">
                <a:solidFill>
                  <a:schemeClr val="tx1">
                    <a:lumMod val="75000"/>
                    <a:lumOff val="25000"/>
                  </a:schemeClr>
                </a:solidFill>
              </a:rPr>
              <a:t>可在此处添加您的文字可在此处添加您的文字可在此处添加您的文字可在此处添加您的文字可在此处添加您的文字可在此处添加您的文字可在此处添加您的文字添加您的文字。</a:t>
            </a:r>
          </a:p>
        </p:txBody>
      </p:sp>
      <p:sp>
        <p:nvSpPr>
          <p:cNvPr id="4" name="矩形 3">
            <a:extLst>
              <a:ext uri="{FF2B5EF4-FFF2-40B4-BE49-F238E27FC236}">
                <a16:creationId xmlns:a16="http://schemas.microsoft.com/office/drawing/2014/main" id="{6798AAEB-0631-4CEA-9B69-305602275708}"/>
              </a:ext>
            </a:extLst>
          </p:cNvPr>
          <p:cNvSpPr/>
          <p:nvPr/>
        </p:nvSpPr>
        <p:spPr>
          <a:xfrm>
            <a:off x="1197607" y="1559860"/>
            <a:ext cx="4493538" cy="597215"/>
          </a:xfrm>
          <a:prstGeom prst="rect">
            <a:avLst/>
          </a:prstGeom>
        </p:spPr>
        <p:txBody>
          <a:bodyPr wrap="none">
            <a:spAutoFit/>
          </a:bodyPr>
          <a:lstStyle/>
          <a:p>
            <a:pPr>
              <a:lnSpc>
                <a:spcPct val="130000"/>
              </a:lnSpc>
            </a:pPr>
            <a:r>
              <a:rPr lang="zh-CN" altLang="en-US" sz="2800" b="1" dirty="0"/>
              <a:t>添加标题内容或段落要点</a:t>
            </a:r>
            <a:r>
              <a:rPr lang="zh-CN" altLang="en-US" sz="2800" dirty="0"/>
              <a:t>：</a:t>
            </a:r>
            <a:endParaRPr lang="en-US" altLang="zh-CN" sz="2800" dirty="0"/>
          </a:p>
        </p:txBody>
      </p:sp>
      <p:cxnSp>
        <p:nvCxnSpPr>
          <p:cNvPr id="7" name="直接连接符 6">
            <a:extLst>
              <a:ext uri="{FF2B5EF4-FFF2-40B4-BE49-F238E27FC236}">
                <a16:creationId xmlns:a16="http://schemas.microsoft.com/office/drawing/2014/main" id="{B258FF6D-DC85-4E58-9385-C50D931F4D93}"/>
              </a:ext>
            </a:extLst>
          </p:cNvPr>
          <p:cNvCxnSpPr>
            <a:cxnSpLocks/>
          </p:cNvCxnSpPr>
          <p:nvPr/>
        </p:nvCxnSpPr>
        <p:spPr>
          <a:xfrm>
            <a:off x="1277990" y="2329812"/>
            <a:ext cx="415761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11" name="图表 10">
            <a:extLst>
              <a:ext uri="{FF2B5EF4-FFF2-40B4-BE49-F238E27FC236}">
                <a16:creationId xmlns:a16="http://schemas.microsoft.com/office/drawing/2014/main" id="{74F000FC-BCC1-4D23-91B8-5FB196C3013E}"/>
              </a:ext>
            </a:extLst>
          </p:cNvPr>
          <p:cNvGraphicFramePr/>
          <p:nvPr>
            <p:extLst/>
          </p:nvPr>
        </p:nvGraphicFramePr>
        <p:xfrm>
          <a:off x="5847644" y="1714502"/>
          <a:ext cx="5113200" cy="4025893"/>
        </p:xfrm>
        <a:graphic>
          <a:graphicData uri="http://schemas.openxmlformats.org/drawingml/2006/chart">
            <c:chart xmlns:c="http://schemas.openxmlformats.org/drawingml/2006/chart" xmlns:r="http://schemas.openxmlformats.org/officeDocument/2006/relationships" r:id="rId3"/>
          </a:graphicData>
        </a:graphic>
      </p:graphicFrame>
      <p:sp>
        <p:nvSpPr>
          <p:cNvPr id="6" name="灯片编号占位符 5">
            <a:extLst>
              <a:ext uri="{FF2B5EF4-FFF2-40B4-BE49-F238E27FC236}">
                <a16:creationId xmlns:a16="http://schemas.microsoft.com/office/drawing/2014/main" id="{55102E67-AE49-4BBD-A6A1-6EFB505EB4EA}"/>
              </a:ext>
            </a:extLst>
          </p:cNvPr>
          <p:cNvSpPr>
            <a:spLocks noGrp="1"/>
          </p:cNvSpPr>
          <p:nvPr>
            <p:ph type="sldNum" sz="quarter" idx="4"/>
          </p:nvPr>
        </p:nvSpPr>
        <p:spPr/>
        <p:txBody>
          <a:bodyPr/>
          <a:lstStyle/>
          <a:p>
            <a:fld id="{548644C6-89F0-466C-949F-E70AD72679A8}" type="slidenum">
              <a:rPr lang="zh-CN" altLang="en-US" smtClean="0"/>
              <a:pPr/>
              <a:t>20</a:t>
            </a:fld>
            <a:endParaRPr lang="zh-CN" altLang="en-US"/>
          </a:p>
        </p:txBody>
      </p:sp>
    </p:spTree>
    <p:extLst>
      <p:ext uri="{BB962C8B-B14F-4D97-AF65-F5344CB8AC3E}">
        <p14:creationId xmlns:p14="http://schemas.microsoft.com/office/powerpoint/2010/main" val="390448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FCC64AF8-9A18-48D3-9E3C-1DE51F0C1742}"/>
              </a:ext>
            </a:extLst>
          </p:cNvPr>
          <p:cNvSpPr/>
          <p:nvPr/>
        </p:nvSpPr>
        <p:spPr>
          <a:xfrm>
            <a:off x="673100" y="1244600"/>
            <a:ext cx="10896600" cy="5054600"/>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（十一）</a:t>
            </a:r>
          </a:p>
        </p:txBody>
      </p:sp>
      <p:graphicFrame>
        <p:nvGraphicFramePr>
          <p:cNvPr id="12" name="图表 11">
            <a:extLst>
              <a:ext uri="{FF2B5EF4-FFF2-40B4-BE49-F238E27FC236}">
                <a16:creationId xmlns:a16="http://schemas.microsoft.com/office/drawing/2014/main" id="{0BA78990-A98E-4D4C-92BA-442F4E7B1BAC}"/>
              </a:ext>
            </a:extLst>
          </p:cNvPr>
          <p:cNvGraphicFramePr/>
          <p:nvPr>
            <p:extLst>
              <p:ext uri="{D42A27DB-BD31-4B8C-83A1-F6EECF244321}">
                <p14:modId xmlns:p14="http://schemas.microsoft.com/office/powerpoint/2010/main" val="3970588025"/>
              </p:ext>
            </p:extLst>
          </p:nvPr>
        </p:nvGraphicFramePr>
        <p:xfrm>
          <a:off x="6204271" y="1352551"/>
          <a:ext cx="4725303" cy="4178295"/>
        </p:xfrm>
        <a:graphic>
          <a:graphicData uri="http://schemas.openxmlformats.org/drawingml/2006/chart">
            <c:chart xmlns:c="http://schemas.openxmlformats.org/drawingml/2006/chart" xmlns:r="http://schemas.openxmlformats.org/officeDocument/2006/relationships" r:id="rId3"/>
          </a:graphicData>
        </a:graphic>
      </p:graphicFrame>
      <p:sp>
        <p:nvSpPr>
          <p:cNvPr id="17" name="文本框 16">
            <a:extLst>
              <a:ext uri="{FF2B5EF4-FFF2-40B4-BE49-F238E27FC236}">
                <a16:creationId xmlns:a16="http://schemas.microsoft.com/office/drawing/2014/main" id="{8582D3E0-8B34-4B7E-80A9-1B4EC27DBF2A}"/>
              </a:ext>
            </a:extLst>
          </p:cNvPr>
          <p:cNvSpPr txBox="1"/>
          <p:nvPr/>
        </p:nvSpPr>
        <p:spPr>
          <a:xfrm>
            <a:off x="1277989" y="2519093"/>
            <a:ext cx="4091765" cy="3156505"/>
          </a:xfrm>
          <a:prstGeom prst="rect">
            <a:avLst/>
          </a:prstGeom>
          <a:noFill/>
        </p:spPr>
        <p:txBody>
          <a:bodyPr wrap="square" rtlCol="0">
            <a:spAutoFit/>
          </a:bodyPr>
          <a:lstStyle/>
          <a:p>
            <a:pPr algn="just">
              <a:lnSpc>
                <a:spcPct val="120000"/>
              </a:lnSpc>
              <a:spcBef>
                <a:spcPts val="600"/>
              </a:spcBef>
            </a:pPr>
            <a:r>
              <a:rPr lang="zh-CN" altLang="en-US" sz="2400" dirty="0">
                <a:solidFill>
                  <a:schemeClr val="tx1">
                    <a:lumMod val="75000"/>
                    <a:lumOff val="25000"/>
                  </a:schemeClr>
                </a:solidFill>
              </a:rPr>
              <a:t>可在此处添加您的文字可在此处添加您的文字可在此处添加您的文字可在此处添加您的文字可在此处添加您的文字可在此处添加您的文字可在此处添加您的文字添加您的文字。</a:t>
            </a:r>
          </a:p>
        </p:txBody>
      </p:sp>
      <p:sp>
        <p:nvSpPr>
          <p:cNvPr id="18" name="矩形 17">
            <a:extLst>
              <a:ext uri="{FF2B5EF4-FFF2-40B4-BE49-F238E27FC236}">
                <a16:creationId xmlns:a16="http://schemas.microsoft.com/office/drawing/2014/main" id="{AEAE47CC-DE04-42B3-B423-C0B6E0EA2EEF}"/>
              </a:ext>
            </a:extLst>
          </p:cNvPr>
          <p:cNvSpPr/>
          <p:nvPr/>
        </p:nvSpPr>
        <p:spPr>
          <a:xfrm>
            <a:off x="1197607" y="1559860"/>
            <a:ext cx="4493538" cy="597215"/>
          </a:xfrm>
          <a:prstGeom prst="rect">
            <a:avLst/>
          </a:prstGeom>
        </p:spPr>
        <p:txBody>
          <a:bodyPr wrap="none">
            <a:spAutoFit/>
          </a:bodyPr>
          <a:lstStyle/>
          <a:p>
            <a:pPr>
              <a:lnSpc>
                <a:spcPct val="130000"/>
              </a:lnSpc>
            </a:pPr>
            <a:r>
              <a:rPr lang="zh-CN" altLang="en-US" sz="2800" b="1" dirty="0"/>
              <a:t>添加标题内容或段落要点</a:t>
            </a:r>
            <a:r>
              <a:rPr lang="zh-CN" altLang="en-US" sz="2800" dirty="0"/>
              <a:t>：</a:t>
            </a:r>
            <a:endParaRPr lang="en-US" altLang="zh-CN" sz="2800" dirty="0"/>
          </a:p>
        </p:txBody>
      </p:sp>
      <p:cxnSp>
        <p:nvCxnSpPr>
          <p:cNvPr id="19" name="直接连接符 18">
            <a:extLst>
              <a:ext uri="{FF2B5EF4-FFF2-40B4-BE49-F238E27FC236}">
                <a16:creationId xmlns:a16="http://schemas.microsoft.com/office/drawing/2014/main" id="{8102E451-07E6-4EFB-993D-530D10CD6FE5}"/>
              </a:ext>
            </a:extLst>
          </p:cNvPr>
          <p:cNvCxnSpPr>
            <a:cxnSpLocks/>
          </p:cNvCxnSpPr>
          <p:nvPr/>
        </p:nvCxnSpPr>
        <p:spPr>
          <a:xfrm>
            <a:off x="1277990" y="2329812"/>
            <a:ext cx="415761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7ACF896-7195-445C-8724-5AB2864E5DF8}"/>
              </a:ext>
            </a:extLst>
          </p:cNvPr>
          <p:cNvSpPr>
            <a:spLocks noGrp="1"/>
          </p:cNvSpPr>
          <p:nvPr>
            <p:ph type="sldNum" sz="quarter" idx="4"/>
          </p:nvPr>
        </p:nvSpPr>
        <p:spPr/>
        <p:txBody>
          <a:bodyPr/>
          <a:lstStyle/>
          <a:p>
            <a:fld id="{548644C6-89F0-466C-949F-E70AD72679A8}" type="slidenum">
              <a:rPr lang="zh-CN" altLang="en-US" smtClean="0"/>
              <a:pPr/>
              <a:t>21</a:t>
            </a:fld>
            <a:endParaRPr lang="zh-CN" altLang="en-US"/>
          </a:p>
        </p:txBody>
      </p:sp>
    </p:spTree>
    <p:extLst>
      <p:ext uri="{BB962C8B-B14F-4D97-AF65-F5344CB8AC3E}">
        <p14:creationId xmlns:p14="http://schemas.microsoft.com/office/powerpoint/2010/main" val="2788311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518BA133-CC42-43F0-AF6F-24623C3F8226}"/>
              </a:ext>
            </a:extLst>
          </p:cNvPr>
          <p:cNvSpPr/>
          <p:nvPr/>
        </p:nvSpPr>
        <p:spPr>
          <a:xfrm>
            <a:off x="673100" y="1244600"/>
            <a:ext cx="10896600" cy="5054600"/>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（十二）</a:t>
            </a:r>
          </a:p>
        </p:txBody>
      </p:sp>
      <p:graphicFrame>
        <p:nvGraphicFramePr>
          <p:cNvPr id="8" name="图表 7">
            <a:extLst>
              <a:ext uri="{FF2B5EF4-FFF2-40B4-BE49-F238E27FC236}">
                <a16:creationId xmlns:a16="http://schemas.microsoft.com/office/drawing/2014/main" id="{13533E94-2C6F-4422-95CD-32C4270C3A6A}"/>
              </a:ext>
            </a:extLst>
          </p:cNvPr>
          <p:cNvGraphicFramePr/>
          <p:nvPr>
            <p:extLst/>
          </p:nvPr>
        </p:nvGraphicFramePr>
        <p:xfrm>
          <a:off x="1451983" y="1670559"/>
          <a:ext cx="9288410" cy="4233333"/>
        </p:xfrm>
        <a:graphic>
          <a:graphicData uri="http://schemas.openxmlformats.org/drawingml/2006/chart">
            <c:chart xmlns:c="http://schemas.openxmlformats.org/drawingml/2006/chart" xmlns:r="http://schemas.openxmlformats.org/officeDocument/2006/relationships" r:id="rId3"/>
          </a:graphicData>
        </a:graphic>
      </p:graphicFrame>
      <p:sp>
        <p:nvSpPr>
          <p:cNvPr id="13" name="箭头: 下 12">
            <a:extLst>
              <a:ext uri="{FF2B5EF4-FFF2-40B4-BE49-F238E27FC236}">
                <a16:creationId xmlns:a16="http://schemas.microsoft.com/office/drawing/2014/main" id="{D206DA50-B98B-4503-8970-64ECB345D287}"/>
              </a:ext>
            </a:extLst>
          </p:cNvPr>
          <p:cNvSpPr/>
          <p:nvPr/>
        </p:nvSpPr>
        <p:spPr>
          <a:xfrm rot="10800000">
            <a:off x="6142604" y="4277992"/>
            <a:ext cx="187076" cy="1097282"/>
          </a:xfrm>
          <a:prstGeom prst="downArrow">
            <a:avLst>
              <a:gd name="adj1" fmla="val 100000"/>
              <a:gd name="adj2"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对话气泡: 圆角矩形 15">
            <a:extLst>
              <a:ext uri="{FF2B5EF4-FFF2-40B4-BE49-F238E27FC236}">
                <a16:creationId xmlns:a16="http://schemas.microsoft.com/office/drawing/2014/main" id="{A4F5BB3B-4642-41AB-A671-1CF253197655}"/>
              </a:ext>
            </a:extLst>
          </p:cNvPr>
          <p:cNvSpPr/>
          <p:nvPr/>
        </p:nvSpPr>
        <p:spPr>
          <a:xfrm>
            <a:off x="8131656" y="3853731"/>
            <a:ext cx="2079039" cy="648620"/>
          </a:xfrm>
          <a:prstGeom prst="wedgeRoundRectCallout">
            <a:avLst>
              <a:gd name="adj1" fmla="val -75994"/>
              <a:gd name="adj2" fmla="val -69285"/>
              <a:gd name="adj3" fmla="val 16667"/>
            </a:avLst>
          </a:prstGeom>
          <a:solidFill>
            <a:schemeClr val="bg1">
              <a:alpha val="7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a:extLst>
              <a:ext uri="{FF2B5EF4-FFF2-40B4-BE49-F238E27FC236}">
                <a16:creationId xmlns:a16="http://schemas.microsoft.com/office/drawing/2014/main" id="{1126B569-29BD-45FA-B041-68D15E4ECCCD}"/>
              </a:ext>
            </a:extLst>
          </p:cNvPr>
          <p:cNvSpPr txBox="1"/>
          <p:nvPr/>
        </p:nvSpPr>
        <p:spPr>
          <a:xfrm>
            <a:off x="8279963" y="3916253"/>
            <a:ext cx="1740477" cy="516423"/>
          </a:xfrm>
          <a:prstGeom prst="rect">
            <a:avLst/>
          </a:prstGeom>
          <a:noFill/>
        </p:spPr>
        <p:txBody>
          <a:bodyPr wrap="square" rtlCol="0">
            <a:spAutoFit/>
          </a:bodyPr>
          <a:lstStyle/>
          <a:p>
            <a:pPr algn="just">
              <a:lnSpc>
                <a:spcPct val="120000"/>
              </a:lnSpc>
              <a:spcBef>
                <a:spcPts val="600"/>
              </a:spcBef>
            </a:pPr>
            <a:r>
              <a:rPr lang="zh-CN" altLang="en-US" sz="1200" dirty="0">
                <a:solidFill>
                  <a:schemeClr val="tx1">
                    <a:lumMod val="75000"/>
                    <a:lumOff val="25000"/>
                  </a:schemeClr>
                </a:solidFill>
              </a:rPr>
              <a:t>可在此处添加您的文字可在此处添加您的文字。</a:t>
            </a:r>
          </a:p>
        </p:txBody>
      </p:sp>
      <p:sp>
        <p:nvSpPr>
          <p:cNvPr id="4" name="矩形 3">
            <a:extLst>
              <a:ext uri="{FF2B5EF4-FFF2-40B4-BE49-F238E27FC236}">
                <a16:creationId xmlns:a16="http://schemas.microsoft.com/office/drawing/2014/main" id="{6798AAEB-0631-4CEA-9B69-305602275708}"/>
              </a:ext>
            </a:extLst>
          </p:cNvPr>
          <p:cNvSpPr/>
          <p:nvPr/>
        </p:nvSpPr>
        <p:spPr>
          <a:xfrm>
            <a:off x="1070607" y="1433766"/>
            <a:ext cx="4493538" cy="597215"/>
          </a:xfrm>
          <a:prstGeom prst="rect">
            <a:avLst/>
          </a:prstGeom>
        </p:spPr>
        <p:txBody>
          <a:bodyPr wrap="none">
            <a:spAutoFit/>
          </a:bodyPr>
          <a:lstStyle/>
          <a:p>
            <a:pPr>
              <a:lnSpc>
                <a:spcPct val="130000"/>
              </a:lnSpc>
            </a:pPr>
            <a:r>
              <a:rPr lang="zh-CN" altLang="en-US" sz="2800" b="1" dirty="0"/>
              <a:t>添加标题内容或段落要点</a:t>
            </a:r>
            <a:r>
              <a:rPr lang="zh-CN" altLang="en-US" sz="2800" dirty="0"/>
              <a:t>：</a:t>
            </a:r>
            <a:endParaRPr lang="en-US" altLang="zh-CN" sz="2800" dirty="0"/>
          </a:p>
        </p:txBody>
      </p:sp>
      <p:cxnSp>
        <p:nvCxnSpPr>
          <p:cNvPr id="7" name="直接连接符 6">
            <a:extLst>
              <a:ext uri="{FF2B5EF4-FFF2-40B4-BE49-F238E27FC236}">
                <a16:creationId xmlns:a16="http://schemas.microsoft.com/office/drawing/2014/main" id="{B258FF6D-DC85-4E58-9385-C50D931F4D93}"/>
              </a:ext>
            </a:extLst>
          </p:cNvPr>
          <p:cNvCxnSpPr>
            <a:cxnSpLocks/>
          </p:cNvCxnSpPr>
          <p:nvPr/>
        </p:nvCxnSpPr>
        <p:spPr>
          <a:xfrm>
            <a:off x="1138290" y="2203718"/>
            <a:ext cx="415761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296F24C-BFB3-43F1-B933-8679AB9664A8}"/>
              </a:ext>
            </a:extLst>
          </p:cNvPr>
          <p:cNvSpPr>
            <a:spLocks noGrp="1"/>
          </p:cNvSpPr>
          <p:nvPr>
            <p:ph type="sldNum" sz="quarter" idx="4"/>
          </p:nvPr>
        </p:nvSpPr>
        <p:spPr/>
        <p:txBody>
          <a:bodyPr/>
          <a:lstStyle/>
          <a:p>
            <a:fld id="{548644C6-89F0-466C-949F-E70AD72679A8}" type="slidenum">
              <a:rPr lang="zh-CN" altLang="en-US" smtClean="0"/>
              <a:pPr/>
              <a:t>22</a:t>
            </a:fld>
            <a:endParaRPr lang="zh-CN" altLang="en-US"/>
          </a:p>
        </p:txBody>
      </p:sp>
      <p:grpSp>
        <p:nvGrpSpPr>
          <p:cNvPr id="15" name="组合 14">
            <a:extLst>
              <a:ext uri="{FF2B5EF4-FFF2-40B4-BE49-F238E27FC236}">
                <a16:creationId xmlns:a16="http://schemas.microsoft.com/office/drawing/2014/main" id="{AF4BA552-CB40-432E-943B-83A25C366F5A}"/>
              </a:ext>
            </a:extLst>
          </p:cNvPr>
          <p:cNvGrpSpPr/>
          <p:nvPr/>
        </p:nvGrpSpPr>
        <p:grpSpPr>
          <a:xfrm>
            <a:off x="3317376" y="2534541"/>
            <a:ext cx="933385" cy="933385"/>
            <a:chOff x="2685169" y="2202151"/>
            <a:chExt cx="1155699" cy="1155699"/>
          </a:xfrm>
        </p:grpSpPr>
        <p:sp>
          <p:nvSpPr>
            <p:cNvPr id="18" name="泪滴形 17">
              <a:extLst>
                <a:ext uri="{FF2B5EF4-FFF2-40B4-BE49-F238E27FC236}">
                  <a16:creationId xmlns:a16="http://schemas.microsoft.com/office/drawing/2014/main" id="{C2B5AF04-026E-41EF-9A2F-F04CF1624357}"/>
                </a:ext>
              </a:extLst>
            </p:cNvPr>
            <p:cNvSpPr/>
            <p:nvPr/>
          </p:nvSpPr>
          <p:spPr>
            <a:xfrm rot="8100000">
              <a:off x="2685169" y="2202151"/>
              <a:ext cx="1155699" cy="1155699"/>
            </a:xfrm>
            <a:prstGeom prst="teardrop">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image 5022">
              <a:extLst>
                <a:ext uri="{FF2B5EF4-FFF2-40B4-BE49-F238E27FC236}">
                  <a16:creationId xmlns:a16="http://schemas.microsoft.com/office/drawing/2014/main" id="{D940FFA9-A73E-48DC-9727-F19EA3E34BB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
            <a:stretch/>
          </p:blipFill>
          <p:spPr>
            <a:xfrm>
              <a:off x="2766592" y="2289018"/>
              <a:ext cx="987583" cy="987583"/>
            </a:xfrm>
            <a:prstGeom prst="ellipse">
              <a:avLst/>
            </a:prstGeom>
          </p:spPr>
        </p:pic>
      </p:grpSp>
      <p:grpSp>
        <p:nvGrpSpPr>
          <p:cNvPr id="20" name="组合 19">
            <a:extLst>
              <a:ext uri="{FF2B5EF4-FFF2-40B4-BE49-F238E27FC236}">
                <a16:creationId xmlns:a16="http://schemas.microsoft.com/office/drawing/2014/main" id="{D539F695-7E29-44B6-9D27-1B31F97C2AC5}"/>
              </a:ext>
            </a:extLst>
          </p:cNvPr>
          <p:cNvGrpSpPr/>
          <p:nvPr/>
        </p:nvGrpSpPr>
        <p:grpSpPr>
          <a:xfrm>
            <a:off x="7157329" y="2274697"/>
            <a:ext cx="660002" cy="660002"/>
            <a:chOff x="2685169" y="2202151"/>
            <a:chExt cx="1155699" cy="1155699"/>
          </a:xfrm>
        </p:grpSpPr>
        <p:sp>
          <p:nvSpPr>
            <p:cNvPr id="21" name="泪滴形 20">
              <a:extLst>
                <a:ext uri="{FF2B5EF4-FFF2-40B4-BE49-F238E27FC236}">
                  <a16:creationId xmlns:a16="http://schemas.microsoft.com/office/drawing/2014/main" id="{9E707902-A83D-488B-B865-957662B2B575}"/>
                </a:ext>
              </a:extLst>
            </p:cNvPr>
            <p:cNvSpPr/>
            <p:nvPr/>
          </p:nvSpPr>
          <p:spPr>
            <a:xfrm rot="8100000">
              <a:off x="2685169" y="2202151"/>
              <a:ext cx="1155699" cy="1155699"/>
            </a:xfrm>
            <a:prstGeom prst="teardrop">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image 5022">
              <a:extLst>
                <a:ext uri="{FF2B5EF4-FFF2-40B4-BE49-F238E27FC236}">
                  <a16:creationId xmlns:a16="http://schemas.microsoft.com/office/drawing/2014/main" id="{CFDBD26A-CA75-46A0-B61C-B11DA9B31C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08398" y="2350836"/>
              <a:ext cx="909240" cy="858328"/>
            </a:xfrm>
            <a:prstGeom prst="ellipse">
              <a:avLst/>
            </a:prstGeom>
          </p:spPr>
        </p:pic>
      </p:grpSp>
    </p:spTree>
    <p:extLst>
      <p:ext uri="{BB962C8B-B14F-4D97-AF65-F5344CB8AC3E}">
        <p14:creationId xmlns:p14="http://schemas.microsoft.com/office/powerpoint/2010/main" val="2418811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518BA133-CC42-43F0-AF6F-24623C3F8226}"/>
              </a:ext>
            </a:extLst>
          </p:cNvPr>
          <p:cNvSpPr/>
          <p:nvPr/>
        </p:nvSpPr>
        <p:spPr>
          <a:xfrm>
            <a:off x="673100" y="1244600"/>
            <a:ext cx="10896600" cy="5054600"/>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图表文字混排版式</a:t>
            </a:r>
            <a:r>
              <a:rPr lang="zh-CN" altLang="en-US" b="0" dirty="0"/>
              <a:t>（十三）</a:t>
            </a:r>
          </a:p>
        </p:txBody>
      </p:sp>
      <p:graphicFrame>
        <p:nvGraphicFramePr>
          <p:cNvPr id="2" name="表格 1">
            <a:extLst>
              <a:ext uri="{FF2B5EF4-FFF2-40B4-BE49-F238E27FC236}">
                <a16:creationId xmlns:a16="http://schemas.microsoft.com/office/drawing/2014/main" id="{C25899B4-AF83-4FAD-9221-E67DB1DEB0E8}"/>
              </a:ext>
            </a:extLst>
          </p:cNvPr>
          <p:cNvGraphicFramePr>
            <a:graphicFrameLocks noGrp="1"/>
          </p:cNvGraphicFramePr>
          <p:nvPr>
            <p:extLst>
              <p:ext uri="{D42A27DB-BD31-4B8C-83A1-F6EECF244321}">
                <p14:modId xmlns:p14="http://schemas.microsoft.com/office/powerpoint/2010/main" val="3994077471"/>
              </p:ext>
            </p:extLst>
          </p:nvPr>
        </p:nvGraphicFramePr>
        <p:xfrm>
          <a:off x="1252590" y="1587742"/>
          <a:ext cx="6246430" cy="3215778"/>
        </p:xfrm>
        <a:graphic>
          <a:graphicData uri="http://schemas.openxmlformats.org/drawingml/2006/table">
            <a:tbl>
              <a:tblPr firstRow="1" bandRow="1">
                <a:tableStyleId>{5C22544A-7EE6-4342-B048-85BDC9FD1C3A}</a:tableStyleId>
              </a:tblPr>
              <a:tblGrid>
                <a:gridCol w="1249286">
                  <a:extLst>
                    <a:ext uri="{9D8B030D-6E8A-4147-A177-3AD203B41FA5}">
                      <a16:colId xmlns:a16="http://schemas.microsoft.com/office/drawing/2014/main" val="843114876"/>
                    </a:ext>
                  </a:extLst>
                </a:gridCol>
                <a:gridCol w="1249286">
                  <a:extLst>
                    <a:ext uri="{9D8B030D-6E8A-4147-A177-3AD203B41FA5}">
                      <a16:colId xmlns:a16="http://schemas.microsoft.com/office/drawing/2014/main" val="201250212"/>
                    </a:ext>
                  </a:extLst>
                </a:gridCol>
                <a:gridCol w="1249286">
                  <a:extLst>
                    <a:ext uri="{9D8B030D-6E8A-4147-A177-3AD203B41FA5}">
                      <a16:colId xmlns:a16="http://schemas.microsoft.com/office/drawing/2014/main" val="4102292071"/>
                    </a:ext>
                  </a:extLst>
                </a:gridCol>
                <a:gridCol w="1249286">
                  <a:extLst>
                    <a:ext uri="{9D8B030D-6E8A-4147-A177-3AD203B41FA5}">
                      <a16:colId xmlns:a16="http://schemas.microsoft.com/office/drawing/2014/main" val="1573166407"/>
                    </a:ext>
                  </a:extLst>
                </a:gridCol>
                <a:gridCol w="1249286">
                  <a:extLst>
                    <a:ext uri="{9D8B030D-6E8A-4147-A177-3AD203B41FA5}">
                      <a16:colId xmlns:a16="http://schemas.microsoft.com/office/drawing/2014/main" val="3841421594"/>
                    </a:ext>
                  </a:extLst>
                </a:gridCol>
              </a:tblGrid>
              <a:tr h="535963">
                <a:tc>
                  <a:txBody>
                    <a:bodyPr/>
                    <a:lstStyle/>
                    <a:p>
                      <a:pPr algn="ctr"/>
                      <a:endParaRPr lang="zh-CN" altLang="en-US" dirty="0"/>
                    </a:p>
                  </a:txBody>
                  <a:tcPr anchor="ctr">
                    <a:lnTlToBr w="12700" cap="flat" cmpd="sng" algn="ctr">
                      <a:solidFill>
                        <a:schemeClr val="accent1">
                          <a:lumMod val="40000"/>
                          <a:lumOff val="60000"/>
                        </a:schemeClr>
                      </a:solidFill>
                      <a:prstDash val="solid"/>
                      <a:round/>
                      <a:headEnd type="none" w="med" len="med"/>
                      <a:tailEnd type="none" w="med" len="med"/>
                    </a:lnTlToBr>
                    <a:solidFill>
                      <a:srgbClr val="C00000"/>
                    </a:solidFill>
                  </a:tcPr>
                </a:tc>
                <a:tc>
                  <a:txBody>
                    <a:bodyPr/>
                    <a:lstStyle/>
                    <a:p>
                      <a:pPr algn="ctr"/>
                      <a:r>
                        <a:rPr lang="zh-CN" altLang="en-US" dirty="0"/>
                        <a:t>标题一</a:t>
                      </a:r>
                    </a:p>
                  </a:txBody>
                  <a:tcPr anchor="ctr"/>
                </a:tc>
                <a:tc>
                  <a:txBody>
                    <a:bodyPr/>
                    <a:lstStyle/>
                    <a:p>
                      <a:pPr algn="ctr"/>
                      <a:r>
                        <a:rPr lang="zh-CN" altLang="en-US" dirty="0"/>
                        <a:t>标题二</a:t>
                      </a:r>
                    </a:p>
                  </a:txBody>
                  <a:tcPr anchor="ctr"/>
                </a:tc>
                <a:tc>
                  <a:txBody>
                    <a:bodyPr/>
                    <a:lstStyle/>
                    <a:p>
                      <a:pPr algn="ctr"/>
                      <a:r>
                        <a:rPr lang="zh-CN" altLang="en-US" dirty="0"/>
                        <a:t>标题三</a:t>
                      </a:r>
                    </a:p>
                  </a:txBody>
                  <a:tcPr anchor="ctr"/>
                </a:tc>
                <a:tc>
                  <a:txBody>
                    <a:bodyPr/>
                    <a:lstStyle/>
                    <a:p>
                      <a:pPr algn="ctr"/>
                      <a:r>
                        <a:rPr lang="zh-CN" altLang="en-US" dirty="0"/>
                        <a:t>标题四</a:t>
                      </a:r>
                    </a:p>
                  </a:txBody>
                  <a:tcPr anchor="ctr"/>
                </a:tc>
                <a:extLst>
                  <a:ext uri="{0D108BD9-81ED-4DB2-BD59-A6C34878D82A}">
                    <a16:rowId xmlns:a16="http://schemas.microsoft.com/office/drawing/2014/main" val="327116767"/>
                  </a:ext>
                </a:extLst>
              </a:tr>
              <a:tr h="535963">
                <a:tc>
                  <a:txBody>
                    <a:bodyPr/>
                    <a:lstStyle/>
                    <a:p>
                      <a:pPr algn="ctr"/>
                      <a:r>
                        <a:rPr lang="zh-CN" altLang="en-US" dirty="0">
                          <a:solidFill>
                            <a:schemeClr val="bg1"/>
                          </a:solidFill>
                        </a:rPr>
                        <a:t>类别</a:t>
                      </a:r>
                      <a:r>
                        <a:rPr lang="en-US" altLang="zh-CN" dirty="0">
                          <a:solidFill>
                            <a:schemeClr val="bg1"/>
                          </a:solidFill>
                        </a:rPr>
                        <a:t>01</a:t>
                      </a:r>
                      <a:endParaRPr lang="zh-CN" altLang="en-US" dirty="0">
                        <a:solidFill>
                          <a:schemeClr val="bg1"/>
                        </a:solidFill>
                      </a:endParaRPr>
                    </a:p>
                  </a:txBody>
                  <a:tcPr anchor="ctr">
                    <a:solidFill>
                      <a:srgbClr val="C00000"/>
                    </a:solidFill>
                  </a:tcPr>
                </a:tc>
                <a:tc>
                  <a:txBody>
                    <a:bodyPr/>
                    <a:lstStyle/>
                    <a:p>
                      <a:pPr algn="ctr"/>
                      <a:r>
                        <a:rPr lang="en-US" altLang="zh-CN" dirty="0">
                          <a:solidFill>
                            <a:schemeClr val="tx1">
                              <a:lumMod val="50000"/>
                              <a:lumOff val="50000"/>
                            </a:schemeClr>
                          </a:solidFill>
                        </a:rPr>
                        <a:t>111</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111</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111</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111</a:t>
                      </a:r>
                      <a:endParaRPr lang="zh-CN" altLang="en-US" dirty="0">
                        <a:solidFill>
                          <a:schemeClr val="tx1">
                            <a:lumMod val="50000"/>
                            <a:lumOff val="50000"/>
                          </a:schemeClr>
                        </a:solidFill>
                      </a:endParaRPr>
                    </a:p>
                  </a:txBody>
                  <a:tcPr anchor="ctr"/>
                </a:tc>
                <a:extLst>
                  <a:ext uri="{0D108BD9-81ED-4DB2-BD59-A6C34878D82A}">
                    <a16:rowId xmlns:a16="http://schemas.microsoft.com/office/drawing/2014/main" val="2440809888"/>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类别</a:t>
                      </a:r>
                      <a:r>
                        <a:rPr lang="en-US" altLang="zh-CN" dirty="0">
                          <a:solidFill>
                            <a:schemeClr val="bg1"/>
                          </a:solidFill>
                        </a:rPr>
                        <a:t>02</a:t>
                      </a:r>
                      <a:endParaRPr lang="zh-CN" altLang="en-US" dirty="0">
                        <a:solidFill>
                          <a:schemeClr val="bg1"/>
                        </a:solidFill>
                      </a:endParaRPr>
                    </a:p>
                  </a:txBody>
                  <a:tcPr anchor="ctr">
                    <a:solidFill>
                      <a:srgbClr val="C00000"/>
                    </a:solidFill>
                  </a:tcPr>
                </a:tc>
                <a:tc>
                  <a:txBody>
                    <a:bodyPr/>
                    <a:lstStyle/>
                    <a:p>
                      <a:pPr algn="ctr"/>
                      <a:r>
                        <a:rPr lang="en-US" altLang="zh-CN" dirty="0">
                          <a:solidFill>
                            <a:schemeClr val="tx1">
                              <a:lumMod val="50000"/>
                              <a:lumOff val="50000"/>
                            </a:schemeClr>
                          </a:solidFill>
                        </a:rPr>
                        <a:t>222</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222</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222</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222</a:t>
                      </a:r>
                      <a:endParaRPr lang="zh-CN" altLang="en-US" dirty="0">
                        <a:solidFill>
                          <a:schemeClr val="tx1">
                            <a:lumMod val="50000"/>
                            <a:lumOff val="50000"/>
                          </a:schemeClr>
                        </a:solidFill>
                      </a:endParaRPr>
                    </a:p>
                  </a:txBody>
                  <a:tcPr anchor="ctr"/>
                </a:tc>
                <a:extLst>
                  <a:ext uri="{0D108BD9-81ED-4DB2-BD59-A6C34878D82A}">
                    <a16:rowId xmlns:a16="http://schemas.microsoft.com/office/drawing/2014/main" val="1605385104"/>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类别</a:t>
                      </a:r>
                      <a:r>
                        <a:rPr lang="en-US" altLang="zh-CN" dirty="0">
                          <a:solidFill>
                            <a:schemeClr val="bg1"/>
                          </a:solidFill>
                        </a:rPr>
                        <a:t>03</a:t>
                      </a:r>
                      <a:endParaRPr lang="zh-CN" altLang="en-US" dirty="0">
                        <a:solidFill>
                          <a:schemeClr val="bg1"/>
                        </a:solidFill>
                      </a:endParaRPr>
                    </a:p>
                  </a:txBody>
                  <a:tcPr anchor="ctr">
                    <a:solidFill>
                      <a:srgbClr val="C00000"/>
                    </a:solidFill>
                  </a:tcPr>
                </a:tc>
                <a:tc>
                  <a:txBody>
                    <a:bodyPr/>
                    <a:lstStyle/>
                    <a:p>
                      <a:pPr algn="ctr"/>
                      <a:r>
                        <a:rPr lang="en-US" altLang="zh-CN" dirty="0">
                          <a:solidFill>
                            <a:schemeClr val="tx1">
                              <a:lumMod val="50000"/>
                              <a:lumOff val="50000"/>
                            </a:schemeClr>
                          </a:solidFill>
                        </a:rPr>
                        <a:t>333</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333</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333</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333</a:t>
                      </a:r>
                      <a:endParaRPr lang="zh-CN" altLang="en-US" dirty="0">
                        <a:solidFill>
                          <a:schemeClr val="tx1">
                            <a:lumMod val="50000"/>
                            <a:lumOff val="50000"/>
                          </a:schemeClr>
                        </a:solidFill>
                      </a:endParaRPr>
                    </a:p>
                  </a:txBody>
                  <a:tcPr anchor="ctr"/>
                </a:tc>
                <a:extLst>
                  <a:ext uri="{0D108BD9-81ED-4DB2-BD59-A6C34878D82A}">
                    <a16:rowId xmlns:a16="http://schemas.microsoft.com/office/drawing/2014/main" val="4042874295"/>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类别</a:t>
                      </a:r>
                      <a:r>
                        <a:rPr lang="en-US" altLang="zh-CN" dirty="0">
                          <a:solidFill>
                            <a:schemeClr val="bg1"/>
                          </a:solidFill>
                        </a:rPr>
                        <a:t>04</a:t>
                      </a:r>
                      <a:endParaRPr lang="zh-CN" altLang="en-US" dirty="0">
                        <a:solidFill>
                          <a:schemeClr val="bg1"/>
                        </a:solidFill>
                      </a:endParaRPr>
                    </a:p>
                  </a:txBody>
                  <a:tcPr anchor="ctr">
                    <a:solidFill>
                      <a:srgbClr val="C00000"/>
                    </a:solidFill>
                  </a:tcPr>
                </a:tc>
                <a:tc>
                  <a:txBody>
                    <a:bodyPr/>
                    <a:lstStyle/>
                    <a:p>
                      <a:pPr algn="ctr"/>
                      <a:r>
                        <a:rPr lang="en-US" altLang="zh-CN" dirty="0">
                          <a:solidFill>
                            <a:schemeClr val="tx1">
                              <a:lumMod val="50000"/>
                              <a:lumOff val="50000"/>
                            </a:schemeClr>
                          </a:solidFill>
                        </a:rPr>
                        <a:t>444</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444</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444</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444</a:t>
                      </a:r>
                      <a:endParaRPr lang="zh-CN" altLang="en-US" dirty="0">
                        <a:solidFill>
                          <a:schemeClr val="tx1">
                            <a:lumMod val="50000"/>
                            <a:lumOff val="50000"/>
                          </a:schemeClr>
                        </a:solidFill>
                      </a:endParaRPr>
                    </a:p>
                  </a:txBody>
                  <a:tcPr anchor="ctr"/>
                </a:tc>
                <a:extLst>
                  <a:ext uri="{0D108BD9-81ED-4DB2-BD59-A6C34878D82A}">
                    <a16:rowId xmlns:a16="http://schemas.microsoft.com/office/drawing/2014/main" val="2669475006"/>
                  </a:ext>
                </a:extLst>
              </a:tr>
              <a:tr h="535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类别</a:t>
                      </a:r>
                      <a:r>
                        <a:rPr lang="en-US" altLang="zh-CN" dirty="0">
                          <a:solidFill>
                            <a:schemeClr val="bg1"/>
                          </a:solidFill>
                        </a:rPr>
                        <a:t>05</a:t>
                      </a:r>
                      <a:endParaRPr lang="zh-CN" altLang="en-US" dirty="0">
                        <a:solidFill>
                          <a:schemeClr val="bg1"/>
                        </a:solidFill>
                      </a:endParaRPr>
                    </a:p>
                  </a:txBody>
                  <a:tcPr anchor="ctr">
                    <a:solidFill>
                      <a:srgbClr val="C00000"/>
                    </a:solidFill>
                  </a:tcPr>
                </a:tc>
                <a:tc>
                  <a:txBody>
                    <a:bodyPr/>
                    <a:lstStyle/>
                    <a:p>
                      <a:pPr algn="ctr"/>
                      <a:r>
                        <a:rPr lang="en-US" altLang="zh-CN" dirty="0">
                          <a:solidFill>
                            <a:schemeClr val="tx1">
                              <a:lumMod val="50000"/>
                              <a:lumOff val="50000"/>
                            </a:schemeClr>
                          </a:solidFill>
                        </a:rPr>
                        <a:t>555</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555</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555</a:t>
                      </a:r>
                      <a:endParaRPr lang="zh-CN" altLang="en-US" dirty="0">
                        <a:solidFill>
                          <a:schemeClr val="tx1">
                            <a:lumMod val="50000"/>
                            <a:lumOff val="50000"/>
                          </a:schemeClr>
                        </a:solidFill>
                      </a:endParaRPr>
                    </a:p>
                  </a:txBody>
                  <a:tcPr anchor="ctr"/>
                </a:tc>
                <a:tc>
                  <a:txBody>
                    <a:bodyPr/>
                    <a:lstStyle/>
                    <a:p>
                      <a:pPr algn="ctr"/>
                      <a:r>
                        <a:rPr lang="en-US" altLang="zh-CN" dirty="0">
                          <a:solidFill>
                            <a:schemeClr val="tx1">
                              <a:lumMod val="50000"/>
                              <a:lumOff val="50000"/>
                            </a:schemeClr>
                          </a:solidFill>
                        </a:rPr>
                        <a:t>555</a:t>
                      </a:r>
                      <a:endParaRPr lang="zh-CN" altLang="en-US" dirty="0">
                        <a:solidFill>
                          <a:schemeClr val="tx1">
                            <a:lumMod val="50000"/>
                            <a:lumOff val="50000"/>
                          </a:schemeClr>
                        </a:solidFill>
                      </a:endParaRPr>
                    </a:p>
                  </a:txBody>
                  <a:tcPr anchor="ctr"/>
                </a:tc>
                <a:extLst>
                  <a:ext uri="{0D108BD9-81ED-4DB2-BD59-A6C34878D82A}">
                    <a16:rowId xmlns:a16="http://schemas.microsoft.com/office/drawing/2014/main" val="2307872002"/>
                  </a:ext>
                </a:extLst>
              </a:tr>
            </a:tbl>
          </a:graphicData>
        </a:graphic>
      </p:graphicFrame>
      <p:sp>
        <p:nvSpPr>
          <p:cNvPr id="14" name="矩形: 圆角 13">
            <a:extLst>
              <a:ext uri="{FF2B5EF4-FFF2-40B4-BE49-F238E27FC236}">
                <a16:creationId xmlns:a16="http://schemas.microsoft.com/office/drawing/2014/main" id="{026A3229-0172-4DC3-9661-E86A6BB18CA0}"/>
              </a:ext>
            </a:extLst>
          </p:cNvPr>
          <p:cNvSpPr/>
          <p:nvPr/>
        </p:nvSpPr>
        <p:spPr>
          <a:xfrm>
            <a:off x="7640690" y="1587742"/>
            <a:ext cx="3283060" cy="3215778"/>
          </a:xfrm>
          <a:prstGeom prst="roundRect">
            <a:avLst>
              <a:gd name="adj" fmla="val 0"/>
            </a:avLst>
          </a:prstGeom>
          <a:solidFill>
            <a:schemeClr val="accent5">
              <a:lumMod val="20000"/>
              <a:lumOff val="80000"/>
            </a:schemeClr>
          </a:solidFill>
          <a:ln w="6350" cap="flat" cmpd="sng" algn="ctr">
            <a:solidFill>
              <a:schemeClr val="bg1">
                <a:lumMod val="85000"/>
              </a:schemeClr>
            </a:solidFill>
            <a:prstDash val="solid"/>
            <a:miter lim="800000"/>
          </a:ln>
          <a:effectLst/>
        </p:spPr>
        <p:txBody>
          <a:bodyPr rtlCol="0" anchor="ctr"/>
          <a:lstStyle/>
          <a:p>
            <a:pPr algn="just"/>
            <a:endParaRPr lang="zh-CN" altLang="en-US" dirty="0"/>
          </a:p>
        </p:txBody>
      </p:sp>
      <p:sp>
        <p:nvSpPr>
          <p:cNvPr id="18" name="文本框 17">
            <a:extLst>
              <a:ext uri="{FF2B5EF4-FFF2-40B4-BE49-F238E27FC236}">
                <a16:creationId xmlns:a16="http://schemas.microsoft.com/office/drawing/2014/main" id="{0E6692AB-91FF-44C7-8079-ED5E6F044BC4}"/>
              </a:ext>
            </a:extLst>
          </p:cNvPr>
          <p:cNvSpPr txBox="1"/>
          <p:nvPr/>
        </p:nvSpPr>
        <p:spPr>
          <a:xfrm>
            <a:off x="7896658" y="1775311"/>
            <a:ext cx="2771124" cy="2645853"/>
          </a:xfrm>
          <a:prstGeom prst="rect">
            <a:avLst/>
          </a:prstGeom>
          <a:noFill/>
        </p:spPr>
        <p:txBody>
          <a:bodyPr wrap="square" rtlCol="0">
            <a:spAutoFit/>
          </a:bodyPr>
          <a:lstStyle/>
          <a:p>
            <a:pPr algn="just">
              <a:lnSpc>
                <a:spcPct val="120000"/>
              </a:lnSpc>
              <a:spcBef>
                <a:spcPts val="600"/>
              </a:spcBef>
            </a:pPr>
            <a:r>
              <a:rPr lang="zh-CN" altLang="en-US" sz="2000" dirty="0">
                <a:solidFill>
                  <a:schemeClr val="tx1">
                    <a:lumMod val="75000"/>
                    <a:lumOff val="25000"/>
                  </a:schemeClr>
                </a:solidFill>
              </a:rPr>
              <a:t>可在此处添加您的文字可在此处添加您的文字可在此处添加您的文字可在此处添加您的文字可在此处添加您的文可在此处添加您的文可在此处添加。</a:t>
            </a:r>
          </a:p>
        </p:txBody>
      </p:sp>
      <p:grpSp>
        <p:nvGrpSpPr>
          <p:cNvPr id="21" name="组合 20">
            <a:extLst>
              <a:ext uri="{FF2B5EF4-FFF2-40B4-BE49-F238E27FC236}">
                <a16:creationId xmlns:a16="http://schemas.microsoft.com/office/drawing/2014/main" id="{B4F6BE5A-1D1A-45E0-8366-EBC6BFFD0318}"/>
              </a:ext>
            </a:extLst>
          </p:cNvPr>
          <p:cNvGrpSpPr/>
          <p:nvPr/>
        </p:nvGrpSpPr>
        <p:grpSpPr>
          <a:xfrm>
            <a:off x="10129795" y="4510590"/>
            <a:ext cx="537987" cy="484108"/>
            <a:chOff x="5999850" y="-1795164"/>
            <a:chExt cx="1008596" cy="907586"/>
          </a:xfrm>
        </p:grpSpPr>
        <p:pic>
          <p:nvPicPr>
            <p:cNvPr id="22" name="图片 21">
              <a:extLst>
                <a:ext uri="{FF2B5EF4-FFF2-40B4-BE49-F238E27FC236}">
                  <a16:creationId xmlns:a16="http://schemas.microsoft.com/office/drawing/2014/main" id="{F21101DC-1593-49BA-B011-36548E8A3C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175" t="22647" r="40432" b="60669"/>
            <a:stretch/>
          </p:blipFill>
          <p:spPr>
            <a:xfrm>
              <a:off x="6096000" y="-1785856"/>
              <a:ext cx="801450" cy="898278"/>
            </a:xfrm>
            <a:prstGeom prst="rect">
              <a:avLst/>
            </a:prstGeom>
          </p:spPr>
        </p:pic>
        <p:sp>
          <p:nvSpPr>
            <p:cNvPr id="23" name="矩形 22">
              <a:extLst>
                <a:ext uri="{FF2B5EF4-FFF2-40B4-BE49-F238E27FC236}">
                  <a16:creationId xmlns:a16="http://schemas.microsoft.com/office/drawing/2014/main" id="{56204CF3-B766-49B5-AA82-1989E88D3D6D}"/>
                </a:ext>
              </a:extLst>
            </p:cNvPr>
            <p:cNvSpPr/>
            <p:nvPr/>
          </p:nvSpPr>
          <p:spPr>
            <a:xfrm>
              <a:off x="5999850" y="-1795164"/>
              <a:ext cx="1008596" cy="1239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a:extLst>
              <a:ext uri="{FF2B5EF4-FFF2-40B4-BE49-F238E27FC236}">
                <a16:creationId xmlns:a16="http://schemas.microsoft.com/office/drawing/2014/main" id="{E30116AD-5A9A-4C57-BD8E-8B8F043A5F5F}"/>
              </a:ext>
            </a:extLst>
          </p:cNvPr>
          <p:cNvSpPr txBox="1"/>
          <p:nvPr/>
        </p:nvSpPr>
        <p:spPr>
          <a:xfrm>
            <a:off x="1252590" y="4986960"/>
            <a:ext cx="9671160" cy="1168525"/>
          </a:xfrm>
          <a:prstGeom prst="rect">
            <a:avLst/>
          </a:prstGeom>
          <a:noFill/>
        </p:spPr>
        <p:txBody>
          <a:bodyPr wrap="square" rtlCol="0">
            <a:spAutoFit/>
          </a:bodyPr>
          <a:lstStyle/>
          <a:p>
            <a:pPr algn="just">
              <a:lnSpc>
                <a:spcPct val="120000"/>
              </a:lnSpc>
              <a:spcBef>
                <a:spcPts val="600"/>
              </a:spcBef>
            </a:pPr>
            <a:r>
              <a:rPr lang="zh-CN" altLang="en-US" sz="2000" dirty="0">
                <a:solidFill>
                  <a:schemeClr val="tx1">
                    <a:lumMod val="75000"/>
                    <a:lumOff val="25000"/>
                  </a:schemeClr>
                </a:solidFill>
              </a:rPr>
              <a:t>可在此处添加您的文字可在此处添加您的文字可在此处添加您的文字可在此处添加您的文字可在此处添加您的文字可在此处添加您的文字可在此处添加您的文字添加您的文字。</a:t>
            </a:r>
          </a:p>
        </p:txBody>
      </p:sp>
      <p:sp>
        <p:nvSpPr>
          <p:cNvPr id="3" name="灯片编号占位符 2">
            <a:extLst>
              <a:ext uri="{FF2B5EF4-FFF2-40B4-BE49-F238E27FC236}">
                <a16:creationId xmlns:a16="http://schemas.microsoft.com/office/drawing/2014/main" id="{3935136C-A7FF-48C8-902B-B6ACC51E484E}"/>
              </a:ext>
            </a:extLst>
          </p:cNvPr>
          <p:cNvSpPr>
            <a:spLocks noGrp="1"/>
          </p:cNvSpPr>
          <p:nvPr>
            <p:ph type="sldNum" sz="quarter" idx="4"/>
          </p:nvPr>
        </p:nvSpPr>
        <p:spPr/>
        <p:txBody>
          <a:bodyPr/>
          <a:lstStyle/>
          <a:p>
            <a:fld id="{548644C6-89F0-466C-949F-E70AD72679A8}" type="slidenum">
              <a:rPr lang="zh-CN" altLang="en-US" smtClean="0"/>
              <a:pPr/>
              <a:t>23</a:t>
            </a:fld>
            <a:endParaRPr lang="zh-CN" altLang="en-US"/>
          </a:p>
        </p:txBody>
      </p:sp>
    </p:spTree>
    <p:extLst>
      <p:ext uri="{BB962C8B-B14F-4D97-AF65-F5344CB8AC3E}">
        <p14:creationId xmlns:p14="http://schemas.microsoft.com/office/powerpoint/2010/main" val="906424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E30116AD-5A9A-4C57-BD8E-8B8F043A5F5F}"/>
              </a:ext>
            </a:extLst>
          </p:cNvPr>
          <p:cNvSpPr txBox="1"/>
          <p:nvPr/>
        </p:nvSpPr>
        <p:spPr>
          <a:xfrm>
            <a:off x="1268784" y="4289471"/>
            <a:ext cx="4268416" cy="1393779"/>
          </a:xfrm>
          <a:prstGeom prst="rect">
            <a:avLst/>
          </a:prstGeom>
          <a:noFill/>
        </p:spPr>
        <p:txBody>
          <a:bodyPr wrap="square" rtlCol="0">
            <a:spAutoFit/>
          </a:bodyPr>
          <a:lstStyle/>
          <a:p>
            <a:pPr algn="just">
              <a:lnSpc>
                <a:spcPct val="120000"/>
              </a:lnSpc>
              <a:spcBef>
                <a:spcPts val="600"/>
              </a:spcBef>
            </a:pPr>
            <a:r>
              <a:rPr lang="zh-CN" altLang="en-US" dirty="0">
                <a:solidFill>
                  <a:schemeClr val="tx1">
                    <a:lumMod val="75000"/>
                    <a:lumOff val="25000"/>
                  </a:schemeClr>
                </a:solidFill>
              </a:rPr>
              <a:t>添加您的文字可在此处添加您的文字可在此处添加您的文字可在此处添加您的文字添加您的文字。可在此处添加您可在此处添加您的文字添加您的文字。</a:t>
            </a:r>
          </a:p>
        </p:txBody>
      </p:sp>
      <p:sp>
        <p:nvSpPr>
          <p:cNvPr id="15" name="矩形 14">
            <a:extLst>
              <a:ext uri="{FF2B5EF4-FFF2-40B4-BE49-F238E27FC236}">
                <a16:creationId xmlns:a16="http://schemas.microsoft.com/office/drawing/2014/main" id="{96CDA58A-611E-444E-A389-51A94EFB8725}"/>
              </a:ext>
            </a:extLst>
          </p:cNvPr>
          <p:cNvSpPr/>
          <p:nvPr/>
        </p:nvSpPr>
        <p:spPr>
          <a:xfrm>
            <a:off x="1154484" y="651332"/>
            <a:ext cx="4382716" cy="597215"/>
          </a:xfrm>
          <a:prstGeom prst="rect">
            <a:avLst/>
          </a:prstGeom>
        </p:spPr>
        <p:txBody>
          <a:bodyPr wrap="square">
            <a:spAutoFit/>
          </a:bodyPr>
          <a:lstStyle/>
          <a:p>
            <a:pPr>
              <a:lnSpc>
                <a:spcPct val="130000"/>
              </a:lnSpc>
            </a:pPr>
            <a:r>
              <a:rPr lang="zh-CN" altLang="en-US" sz="2800" b="1" dirty="0">
                <a:solidFill>
                  <a:schemeClr val="tx1">
                    <a:lumMod val="75000"/>
                    <a:lumOff val="25000"/>
                  </a:schemeClr>
                </a:solidFill>
              </a:rPr>
              <a:t>其他混排版式</a:t>
            </a:r>
            <a:r>
              <a:rPr lang="zh-CN" altLang="en-US" sz="2800" dirty="0">
                <a:solidFill>
                  <a:schemeClr val="tx1">
                    <a:lumMod val="75000"/>
                    <a:lumOff val="25000"/>
                  </a:schemeClr>
                </a:solidFill>
              </a:rPr>
              <a:t>（一）</a:t>
            </a:r>
            <a:endParaRPr lang="en-US" altLang="zh-CN" sz="2800" dirty="0">
              <a:solidFill>
                <a:schemeClr val="tx1">
                  <a:lumMod val="75000"/>
                  <a:lumOff val="25000"/>
                </a:schemeClr>
              </a:solidFill>
            </a:endParaRPr>
          </a:p>
        </p:txBody>
      </p:sp>
      <p:cxnSp>
        <p:nvCxnSpPr>
          <p:cNvPr id="16" name="直接连接符 15">
            <a:extLst>
              <a:ext uri="{FF2B5EF4-FFF2-40B4-BE49-F238E27FC236}">
                <a16:creationId xmlns:a16="http://schemas.microsoft.com/office/drawing/2014/main" id="{10A023F2-834D-4DE1-862A-7C472DB5DB04}"/>
              </a:ext>
            </a:extLst>
          </p:cNvPr>
          <p:cNvCxnSpPr>
            <a:cxnSpLocks/>
          </p:cNvCxnSpPr>
          <p:nvPr/>
        </p:nvCxnSpPr>
        <p:spPr>
          <a:xfrm>
            <a:off x="1268784" y="1421284"/>
            <a:ext cx="426841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6E8B845E-552C-4353-B722-CCAA9E8EA7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876302"/>
            <a:ext cx="5268236" cy="4806948"/>
          </a:xfrm>
          <a:prstGeom prst="roundRect">
            <a:avLst>
              <a:gd name="adj" fmla="val 5324"/>
            </a:avLst>
          </a:prstGeom>
          <a:solidFill>
            <a:srgbClr val="FFFFFF">
              <a:shade val="85000"/>
            </a:srgbClr>
          </a:solidFill>
          <a:ln>
            <a:solidFill>
              <a:schemeClr val="bg1">
                <a:lumMod val="85000"/>
              </a:schemeClr>
            </a:solidFill>
          </a:ln>
          <a:effectLst/>
        </p:spPr>
      </p:pic>
      <p:sp>
        <p:nvSpPr>
          <p:cNvPr id="2" name="灯片编号占位符 1">
            <a:extLst>
              <a:ext uri="{FF2B5EF4-FFF2-40B4-BE49-F238E27FC236}">
                <a16:creationId xmlns:a16="http://schemas.microsoft.com/office/drawing/2014/main" id="{2B932518-B436-4C08-8F8B-3B11139887BC}"/>
              </a:ext>
            </a:extLst>
          </p:cNvPr>
          <p:cNvSpPr>
            <a:spLocks noGrp="1"/>
          </p:cNvSpPr>
          <p:nvPr>
            <p:ph type="sldNum" sz="quarter" idx="10"/>
          </p:nvPr>
        </p:nvSpPr>
        <p:spPr/>
        <p:txBody>
          <a:bodyPr/>
          <a:lstStyle/>
          <a:p>
            <a:fld id="{548644C6-89F0-466C-949F-E70AD72679A8}" type="slidenum">
              <a:rPr lang="zh-CN" altLang="en-US" smtClean="0"/>
              <a:pPr/>
              <a:t>24</a:t>
            </a:fld>
            <a:endParaRPr lang="zh-CN" altLang="en-US"/>
          </a:p>
        </p:txBody>
      </p:sp>
      <p:graphicFrame>
        <p:nvGraphicFramePr>
          <p:cNvPr id="5" name="图表 4">
            <a:extLst>
              <a:ext uri="{FF2B5EF4-FFF2-40B4-BE49-F238E27FC236}">
                <a16:creationId xmlns:a16="http://schemas.microsoft.com/office/drawing/2014/main" id="{12169A4F-2BB6-4236-B5D5-A3CEB14D6D91}"/>
              </a:ext>
            </a:extLst>
          </p:cNvPr>
          <p:cNvGraphicFramePr/>
          <p:nvPr>
            <p:extLst>
              <p:ext uri="{D42A27DB-BD31-4B8C-83A1-F6EECF244321}">
                <p14:modId xmlns:p14="http://schemas.microsoft.com/office/powerpoint/2010/main" val="16016757"/>
              </p:ext>
            </p:extLst>
          </p:nvPr>
        </p:nvGraphicFramePr>
        <p:xfrm>
          <a:off x="1431586" y="1816286"/>
          <a:ext cx="3832006" cy="21785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5640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E30116AD-5A9A-4C57-BD8E-8B8F043A5F5F}"/>
              </a:ext>
            </a:extLst>
          </p:cNvPr>
          <p:cNvSpPr txBox="1"/>
          <p:nvPr/>
        </p:nvSpPr>
        <p:spPr>
          <a:xfrm>
            <a:off x="7449080" y="2075627"/>
            <a:ext cx="3811216" cy="3015184"/>
          </a:xfrm>
          <a:prstGeom prst="rect">
            <a:avLst/>
          </a:prstGeom>
          <a:noFill/>
        </p:spPr>
        <p:txBody>
          <a:bodyPr wrap="square" rtlCol="0">
            <a:spAutoFit/>
          </a:bodyPr>
          <a:lstStyle/>
          <a:p>
            <a:pPr algn="just">
              <a:lnSpc>
                <a:spcPct val="120000"/>
              </a:lnSpc>
              <a:spcBef>
                <a:spcPts val="600"/>
              </a:spcBef>
            </a:pPr>
            <a:r>
              <a:rPr lang="zh-CN" altLang="en-US" sz="2000" dirty="0">
                <a:solidFill>
                  <a:schemeClr val="tx1">
                    <a:lumMod val="75000"/>
                    <a:lumOff val="25000"/>
                  </a:schemeClr>
                </a:solidFill>
              </a:rPr>
              <a:t>可在此处添加您的文字可在此处添加您的文字可在此处添加您的文字可在此处添加您的文字可在此处添加您的文字可在此处添加您的文字可在此处添加您的文字添加您的文字。可在此处添加您可在此处添加您的文字添加您的文字。</a:t>
            </a:r>
          </a:p>
        </p:txBody>
      </p:sp>
      <p:sp>
        <p:nvSpPr>
          <p:cNvPr id="15" name="矩形 14">
            <a:extLst>
              <a:ext uri="{FF2B5EF4-FFF2-40B4-BE49-F238E27FC236}">
                <a16:creationId xmlns:a16="http://schemas.microsoft.com/office/drawing/2014/main" id="{96CDA58A-611E-444E-A389-51A94EFB8725}"/>
              </a:ext>
            </a:extLst>
          </p:cNvPr>
          <p:cNvSpPr/>
          <p:nvPr/>
        </p:nvSpPr>
        <p:spPr>
          <a:xfrm>
            <a:off x="7344076" y="768637"/>
            <a:ext cx="4251042" cy="597921"/>
          </a:xfrm>
          <a:prstGeom prst="rect">
            <a:avLst/>
          </a:prstGeom>
        </p:spPr>
        <p:txBody>
          <a:bodyPr wrap="square">
            <a:spAutoFit/>
          </a:bodyPr>
          <a:lstStyle/>
          <a:p>
            <a:pPr>
              <a:lnSpc>
                <a:spcPct val="130000"/>
              </a:lnSpc>
            </a:pPr>
            <a:r>
              <a:rPr lang="zh-CN" altLang="en-US" sz="2800" b="1" dirty="0">
                <a:solidFill>
                  <a:schemeClr val="tx1">
                    <a:lumMod val="75000"/>
                    <a:lumOff val="25000"/>
                  </a:schemeClr>
                </a:solidFill>
              </a:rPr>
              <a:t>其他混排版式</a:t>
            </a:r>
            <a:r>
              <a:rPr lang="zh-CN" altLang="en-US" sz="2800" dirty="0">
                <a:solidFill>
                  <a:schemeClr val="tx1">
                    <a:lumMod val="75000"/>
                    <a:lumOff val="25000"/>
                  </a:schemeClr>
                </a:solidFill>
              </a:rPr>
              <a:t>（二）</a:t>
            </a:r>
            <a:endParaRPr lang="en-US" altLang="zh-CN" sz="2800" dirty="0">
              <a:solidFill>
                <a:schemeClr val="tx1">
                  <a:lumMod val="75000"/>
                  <a:lumOff val="25000"/>
                </a:schemeClr>
              </a:solidFill>
            </a:endParaRPr>
          </a:p>
        </p:txBody>
      </p:sp>
      <p:cxnSp>
        <p:nvCxnSpPr>
          <p:cNvPr id="16" name="直接连接符 15">
            <a:extLst>
              <a:ext uri="{FF2B5EF4-FFF2-40B4-BE49-F238E27FC236}">
                <a16:creationId xmlns:a16="http://schemas.microsoft.com/office/drawing/2014/main" id="{10A023F2-834D-4DE1-862A-7C472DB5DB04}"/>
              </a:ext>
            </a:extLst>
          </p:cNvPr>
          <p:cNvCxnSpPr>
            <a:cxnSpLocks/>
          </p:cNvCxnSpPr>
          <p:nvPr/>
        </p:nvCxnSpPr>
        <p:spPr>
          <a:xfrm>
            <a:off x="7437508" y="1602089"/>
            <a:ext cx="415761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52B5462-E983-4DDE-B187-5EDED4847D42}"/>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120000"/>
                    </a14:imgEffect>
                    <a14:imgEffect>
                      <a14:brightnessContrast bright="5000" contrast="10000"/>
                    </a14:imgEffect>
                  </a14:imgLayer>
                </a14:imgProps>
              </a:ext>
              <a:ext uri="{28A0092B-C50C-407E-A947-70E740481C1C}">
                <a14:useLocalDpi xmlns:a14="http://schemas.microsoft.com/office/drawing/2010/main"/>
              </a:ext>
            </a:extLst>
          </a:blip>
          <a:stretch>
            <a:fillRect/>
          </a:stretch>
        </p:blipFill>
        <p:spPr>
          <a:xfrm>
            <a:off x="0" y="0"/>
            <a:ext cx="6858000" cy="6858000"/>
          </a:xfrm>
          <a:prstGeom prst="rect">
            <a:avLst/>
          </a:prstGeom>
        </p:spPr>
      </p:pic>
      <p:sp>
        <p:nvSpPr>
          <p:cNvPr id="2" name="灯片编号占位符 1">
            <a:extLst>
              <a:ext uri="{FF2B5EF4-FFF2-40B4-BE49-F238E27FC236}">
                <a16:creationId xmlns:a16="http://schemas.microsoft.com/office/drawing/2014/main" id="{1CBE5C24-A428-41EA-8659-D2922062689A}"/>
              </a:ext>
            </a:extLst>
          </p:cNvPr>
          <p:cNvSpPr>
            <a:spLocks noGrp="1"/>
          </p:cNvSpPr>
          <p:nvPr>
            <p:ph type="sldNum" sz="quarter" idx="4"/>
          </p:nvPr>
        </p:nvSpPr>
        <p:spPr/>
        <p:txBody>
          <a:bodyPr/>
          <a:lstStyle/>
          <a:p>
            <a:fld id="{548644C6-89F0-466C-949F-E70AD72679A8}" type="slidenum">
              <a:rPr lang="zh-CN" altLang="en-US" smtClean="0"/>
              <a:pPr/>
              <a:t>25</a:t>
            </a:fld>
            <a:endParaRPr lang="zh-CN" altLang="en-US"/>
          </a:p>
        </p:txBody>
      </p:sp>
    </p:spTree>
    <p:extLst>
      <p:ext uri="{BB962C8B-B14F-4D97-AF65-F5344CB8AC3E}">
        <p14:creationId xmlns:p14="http://schemas.microsoft.com/office/powerpoint/2010/main" val="3332522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F9C5D1A1-6034-44EA-B2E2-0F02EF578E95}"/>
              </a:ext>
            </a:extLst>
          </p:cNvPr>
          <p:cNvSpPr>
            <a:spLocks noGrp="1"/>
          </p:cNvSpPr>
          <p:nvPr>
            <p:ph type="body" sz="quarter" idx="11"/>
          </p:nvPr>
        </p:nvSpPr>
        <p:spPr/>
        <p:txBody>
          <a:bodyPr/>
          <a:lstStyle/>
          <a:p>
            <a:pPr algn="l"/>
            <a:r>
              <a:rPr lang="zh-CN" altLang="en-US" sz="66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rPr>
              <a:t>感谢您的关注！</a:t>
            </a:r>
          </a:p>
        </p:txBody>
      </p:sp>
      <p:pic>
        <p:nvPicPr>
          <p:cNvPr id="3" name="图片 2">
            <a:extLst>
              <a:ext uri="{FF2B5EF4-FFF2-40B4-BE49-F238E27FC236}">
                <a16:creationId xmlns:a16="http://schemas.microsoft.com/office/drawing/2014/main" id="{3F7EC726-D1F4-4B73-A5A4-421C0E3C11B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293661" y="3429000"/>
            <a:ext cx="2627915" cy="863906"/>
          </a:xfrm>
          <a:prstGeom prst="rect">
            <a:avLst/>
          </a:prstGeom>
        </p:spPr>
      </p:pic>
    </p:spTree>
    <p:extLst>
      <p:ext uri="{BB962C8B-B14F-4D97-AF65-F5344CB8AC3E}">
        <p14:creationId xmlns:p14="http://schemas.microsoft.com/office/powerpoint/2010/main" val="232411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1AC369-52CC-4704-B100-8BCEF280C1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7" name="矩形: 圆角 16">
            <a:extLst>
              <a:ext uri="{FF2B5EF4-FFF2-40B4-BE49-F238E27FC236}">
                <a16:creationId xmlns:a16="http://schemas.microsoft.com/office/drawing/2014/main" id="{2B4A6AE0-3C76-4951-B7A0-FD1B6711ED58}"/>
              </a:ext>
            </a:extLst>
          </p:cNvPr>
          <p:cNvSpPr/>
          <p:nvPr/>
        </p:nvSpPr>
        <p:spPr>
          <a:xfrm>
            <a:off x="0" y="6470143"/>
            <a:ext cx="1048633" cy="247981"/>
          </a:xfrm>
          <a:prstGeom prst="roundRect">
            <a:avLst>
              <a:gd name="adj" fmla="val 0"/>
            </a:avLst>
          </a:pr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7B9D793-11DB-46F2-99E2-8EE6410063AB}"/>
              </a:ext>
            </a:extLst>
          </p:cNvPr>
          <p:cNvGrpSpPr/>
          <p:nvPr/>
        </p:nvGrpSpPr>
        <p:grpSpPr>
          <a:xfrm>
            <a:off x="1081088" y="2736208"/>
            <a:ext cx="5987369" cy="591194"/>
            <a:chOff x="1289050" y="3038354"/>
            <a:chExt cx="9461500" cy="591194"/>
          </a:xfrm>
        </p:grpSpPr>
        <p:sp>
          <p:nvSpPr>
            <p:cNvPr id="2" name="矩形 1">
              <a:extLst>
                <a:ext uri="{FF2B5EF4-FFF2-40B4-BE49-F238E27FC236}">
                  <a16:creationId xmlns:a16="http://schemas.microsoft.com/office/drawing/2014/main" id="{CD8C59AC-164F-41D9-97A9-993874395BBA}"/>
                </a:ext>
              </a:extLst>
            </p:cNvPr>
            <p:cNvSpPr/>
            <p:nvPr/>
          </p:nvSpPr>
          <p:spPr>
            <a:xfrm>
              <a:off x="1289050" y="3038354"/>
              <a:ext cx="9461500" cy="591194"/>
            </a:xfrm>
            <a:prstGeom prst="rect">
              <a:avLst/>
            </a:prstGeom>
            <a:solidFill>
              <a:schemeClr val="accent2">
                <a:lumMod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6D8192D0-3877-4301-BAEF-98278839DAEF}"/>
                </a:ext>
              </a:extLst>
            </p:cNvPr>
            <p:cNvCxnSpPr/>
            <p:nvPr/>
          </p:nvCxnSpPr>
          <p:spPr>
            <a:xfrm>
              <a:off x="1289050" y="3629548"/>
              <a:ext cx="9461500"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Titre 11">
            <a:extLst>
              <a:ext uri="{FF2B5EF4-FFF2-40B4-BE49-F238E27FC236}">
                <a16:creationId xmlns:a16="http://schemas.microsoft.com/office/drawing/2014/main" id="{3D7BC4E3-CADE-4B77-984A-FF6A824F5E2B}"/>
              </a:ext>
            </a:extLst>
          </p:cNvPr>
          <p:cNvSpPr txBox="1">
            <a:spLocks/>
          </p:cNvSpPr>
          <p:nvPr/>
        </p:nvSpPr>
        <p:spPr>
          <a:xfrm>
            <a:off x="324798" y="1850785"/>
            <a:ext cx="8035783"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6600" spc="100" dirty="0">
              <a:solidFill>
                <a:schemeClr val="accent4">
                  <a:lumMod val="60000"/>
                  <a:lumOff val="40000"/>
                </a:schemeClr>
              </a:solidFill>
              <a:latin typeface="方正颜宋简体_中" panose="02000000000000000000" pitchFamily="2" charset="-122"/>
              <a:ea typeface="方正颜宋简体_中" panose="02000000000000000000" pitchFamily="2" charset="-122"/>
            </a:endParaRPr>
          </a:p>
        </p:txBody>
      </p:sp>
      <p:sp>
        <p:nvSpPr>
          <p:cNvPr id="9" name="文本框 8">
            <a:extLst>
              <a:ext uri="{FF2B5EF4-FFF2-40B4-BE49-F238E27FC236}">
                <a16:creationId xmlns:a16="http://schemas.microsoft.com/office/drawing/2014/main" id="{550EC4FF-4C99-6DA7-88A6-B705E30218B0}"/>
              </a:ext>
            </a:extLst>
          </p:cNvPr>
          <p:cNvSpPr txBox="1"/>
          <p:nvPr/>
        </p:nvSpPr>
        <p:spPr>
          <a:xfrm>
            <a:off x="1152640" y="2831750"/>
            <a:ext cx="8829675" cy="400110"/>
          </a:xfrm>
          <a:prstGeom prst="rect">
            <a:avLst/>
          </a:prstGeom>
          <a:noFill/>
        </p:spPr>
        <p:txBody>
          <a:bodyPr wrap="square" anchor="ctr">
            <a:spAutoFit/>
          </a:bodyPr>
          <a:lstStyle/>
          <a:p>
            <a:pPr marL="0" marR="0" lvl="0" indent="0" defTabSz="914400" rtl="0" eaLnBrk="1" fontAlgn="auto" latinLnBrk="0" hangingPunct="1">
              <a:spcBef>
                <a:spcPts val="0"/>
              </a:spcBef>
              <a:spcAft>
                <a:spcPts val="0"/>
              </a:spcAft>
              <a:buClrTx/>
              <a:buSzTx/>
              <a:buFontTx/>
              <a:buNone/>
              <a:tabLst/>
              <a:defRPr/>
            </a:pPr>
            <a:r>
              <a:rPr lang="zh-CN" altLang="en-US" sz="2000"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rPr>
              <a:t>艺术版封面，</a:t>
            </a:r>
            <a:r>
              <a:rPr kumimoji="0" lang="zh-CN" altLang="en-US" sz="2000" i="0" strike="noStrike" kern="1200" cap="none" spc="0" normalizeH="0" baseline="0" noProof="0" dirty="0">
                <a:ln>
                  <a:noFill/>
                </a:ln>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uLnTx/>
                <a:uFillTx/>
                <a:latin typeface="+mj-ea"/>
                <a:ea typeface="+mj-ea"/>
                <a:cs typeface="+mn-cs"/>
              </a:rPr>
              <a:t>可填写副标题，注意调整字距</a:t>
            </a:r>
            <a:endParaRPr kumimoji="0" lang="en-US" altLang="zh-CN" sz="2000" i="0" strike="noStrike" kern="1200" cap="none" spc="0" normalizeH="0" baseline="0" noProof="0" dirty="0">
              <a:ln>
                <a:noFill/>
              </a:ln>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uLnTx/>
              <a:uFillTx/>
              <a:latin typeface="+mj-ea"/>
              <a:ea typeface="+mj-ea"/>
              <a:cs typeface="+mn-cs"/>
            </a:endParaRPr>
          </a:p>
        </p:txBody>
      </p:sp>
      <p:sp>
        <p:nvSpPr>
          <p:cNvPr id="10" name="文本框 9">
            <a:extLst>
              <a:ext uri="{FF2B5EF4-FFF2-40B4-BE49-F238E27FC236}">
                <a16:creationId xmlns:a16="http://schemas.microsoft.com/office/drawing/2014/main" id="{7DA35418-2B62-4660-B07B-AA961CA4C1FF}"/>
              </a:ext>
            </a:extLst>
          </p:cNvPr>
          <p:cNvSpPr txBox="1"/>
          <p:nvPr/>
        </p:nvSpPr>
        <p:spPr>
          <a:xfrm>
            <a:off x="1108190" y="4161269"/>
            <a:ext cx="3895609" cy="461665"/>
          </a:xfrm>
          <a:prstGeom prst="rect">
            <a:avLst/>
          </a:prstGeom>
          <a:noFill/>
        </p:spPr>
        <p:txBody>
          <a:bodyPr wrap="square" anchor="ctr">
            <a:spAutoFit/>
          </a:bodyPr>
          <a:lstStyle/>
          <a:p>
            <a:pPr marL="0" marR="0" lvl="0" indent="0" defTabSz="914400" rtl="0" eaLnBrk="1" fontAlgn="auto" latinLnBrk="0" hangingPunct="1">
              <a:spcBef>
                <a:spcPts val="0"/>
              </a:spcBef>
              <a:spcAft>
                <a:spcPts val="0"/>
              </a:spcAft>
              <a:buClrTx/>
              <a:buSzTx/>
              <a:buFontTx/>
              <a:buNone/>
              <a:tabLst/>
              <a:defRPr/>
            </a:pPr>
            <a:r>
              <a:rPr lang="en-US" altLang="zh-CN" sz="2400" spc="300" dirty="0">
                <a:solidFill>
                  <a:schemeClr val="bg1"/>
                </a:solidFill>
                <a:effectLst>
                  <a:outerShdw blurRad="254000" sx="102000" sy="102000" algn="ctr" rotWithShape="0">
                    <a:srgbClr val="6F190F">
                      <a:alpha val="94000"/>
                    </a:srgbClr>
                  </a:outerShdw>
                </a:effectLst>
                <a:latin typeface="+mj-ea"/>
                <a:ea typeface="+mj-ea"/>
              </a:rPr>
              <a:t>XXX</a:t>
            </a:r>
            <a:r>
              <a:rPr lang="zh-CN" altLang="en-US" sz="2400" spc="300" dirty="0">
                <a:solidFill>
                  <a:schemeClr val="bg1"/>
                </a:solidFill>
                <a:effectLst>
                  <a:outerShdw blurRad="254000" sx="102000" sy="102000" algn="ctr" rotWithShape="0">
                    <a:srgbClr val="6F190F">
                      <a:alpha val="94000"/>
                    </a:srgbClr>
                  </a:outerShdw>
                </a:effectLst>
                <a:latin typeface="+mj-ea"/>
                <a:ea typeface="+mj-ea"/>
              </a:rPr>
              <a:t>工作组</a:t>
            </a:r>
            <a:endParaRPr kumimoji="0" lang="en-US" altLang="zh-CN" sz="2400" i="0" u="none" strike="noStrike" kern="1200" cap="none" spc="300" normalizeH="0" baseline="0" noProof="0" dirty="0">
              <a:ln>
                <a:noFill/>
              </a:ln>
              <a:solidFill>
                <a:schemeClr val="bg1"/>
              </a:solidFill>
              <a:effectLst>
                <a:outerShdw blurRad="254000" sx="102000" sy="102000" algn="ctr" rotWithShape="0">
                  <a:srgbClr val="6F190F">
                    <a:alpha val="94000"/>
                  </a:srgbClr>
                </a:outerShdw>
              </a:effectLst>
              <a:uLnTx/>
              <a:uFillTx/>
              <a:latin typeface="+mj-ea"/>
              <a:ea typeface="+mj-ea"/>
            </a:endParaRPr>
          </a:p>
        </p:txBody>
      </p:sp>
      <p:sp>
        <p:nvSpPr>
          <p:cNvPr id="11" name="文本框 10">
            <a:extLst>
              <a:ext uri="{FF2B5EF4-FFF2-40B4-BE49-F238E27FC236}">
                <a16:creationId xmlns:a16="http://schemas.microsoft.com/office/drawing/2014/main" id="{439282A5-E18A-4694-AF6F-CCF2827C75E6}"/>
              </a:ext>
            </a:extLst>
          </p:cNvPr>
          <p:cNvSpPr txBox="1"/>
          <p:nvPr/>
        </p:nvSpPr>
        <p:spPr>
          <a:xfrm>
            <a:off x="1108190" y="4627258"/>
            <a:ext cx="2478089" cy="338554"/>
          </a:xfrm>
          <a:prstGeom prst="rect">
            <a:avLst/>
          </a:prstGeom>
          <a:noFill/>
        </p:spPr>
        <p:txBody>
          <a:bodyPr wrap="square" anchor="ctr">
            <a:spAutoFit/>
          </a:bodyPr>
          <a:lstStyle/>
          <a:p>
            <a:pPr marL="0" marR="0" lvl="0" indent="0" defTabSz="914400" rtl="0" eaLnBrk="1" fontAlgn="auto" latinLnBrk="0" hangingPunct="1">
              <a:spcBef>
                <a:spcPts val="0"/>
              </a:spcBef>
              <a:spcAft>
                <a:spcPts val="0"/>
              </a:spcAft>
              <a:buClrTx/>
              <a:buSzTx/>
              <a:buFontTx/>
              <a:buNone/>
              <a:tabLst/>
              <a:defRPr/>
            </a:pPr>
            <a:r>
              <a:rPr kumimoji="0" lang="en-US" altLang="zh-CN" sz="1600" i="0" u="none" strike="noStrike" kern="1200" cap="none" spc="300" normalizeH="0" baseline="0" noProof="0" dirty="0">
                <a:ln>
                  <a:noFill/>
                </a:ln>
                <a:solidFill>
                  <a:schemeClr val="bg1"/>
                </a:solidFill>
                <a:effectLst>
                  <a:outerShdw blurRad="254000" sx="102000" sy="102000" algn="ctr" rotWithShape="0">
                    <a:srgbClr val="6F190F">
                      <a:alpha val="94000"/>
                    </a:srgbClr>
                  </a:outerShdw>
                </a:effectLst>
                <a:uLnTx/>
                <a:uFillTx/>
                <a:latin typeface="+mj-ea"/>
                <a:ea typeface="+mj-ea"/>
                <a:cs typeface="+mn-cs"/>
              </a:rPr>
              <a:t>202X</a:t>
            </a:r>
            <a:r>
              <a:rPr kumimoji="0" lang="zh-CN" altLang="en-US" sz="1600" i="0" u="none" strike="noStrike" kern="1200" cap="none" spc="300" normalizeH="0" baseline="0" noProof="0" dirty="0">
                <a:ln>
                  <a:noFill/>
                </a:ln>
                <a:solidFill>
                  <a:schemeClr val="bg1"/>
                </a:solidFill>
                <a:effectLst>
                  <a:outerShdw blurRad="254000" sx="102000" sy="102000" algn="ctr" rotWithShape="0">
                    <a:srgbClr val="6F190F">
                      <a:alpha val="94000"/>
                    </a:srgbClr>
                  </a:outerShdw>
                </a:effectLst>
                <a:uLnTx/>
                <a:uFillTx/>
                <a:latin typeface="+mj-ea"/>
                <a:ea typeface="+mj-ea"/>
                <a:cs typeface="+mn-cs"/>
              </a:rPr>
              <a:t>年</a:t>
            </a:r>
            <a:r>
              <a:rPr lang="en-US" altLang="zh-CN" sz="1600" spc="300" dirty="0">
                <a:solidFill>
                  <a:schemeClr val="bg1"/>
                </a:solidFill>
                <a:effectLst>
                  <a:outerShdw blurRad="254000" sx="102000" sy="102000" algn="ctr" rotWithShape="0">
                    <a:srgbClr val="6F190F">
                      <a:alpha val="94000"/>
                    </a:srgbClr>
                  </a:outerShdw>
                </a:effectLst>
                <a:latin typeface="+mj-ea"/>
                <a:ea typeface="+mj-ea"/>
              </a:rPr>
              <a:t>X</a:t>
            </a:r>
            <a:r>
              <a:rPr kumimoji="0" lang="zh-CN" altLang="en-US" sz="1600" i="0" u="none" strike="noStrike" kern="1200" cap="none" spc="300" normalizeH="0" baseline="0" noProof="0" dirty="0">
                <a:ln>
                  <a:noFill/>
                </a:ln>
                <a:solidFill>
                  <a:schemeClr val="bg1"/>
                </a:solidFill>
                <a:effectLst>
                  <a:outerShdw blurRad="254000" sx="102000" sy="102000" algn="ctr" rotWithShape="0">
                    <a:srgbClr val="6F190F">
                      <a:alpha val="94000"/>
                    </a:srgbClr>
                  </a:outerShdw>
                </a:effectLst>
                <a:uLnTx/>
                <a:uFillTx/>
                <a:latin typeface="+mj-ea"/>
                <a:ea typeface="+mj-ea"/>
                <a:cs typeface="+mn-cs"/>
              </a:rPr>
              <a:t>月</a:t>
            </a:r>
            <a:r>
              <a:rPr lang="en-US" altLang="zh-CN" sz="1600" spc="300" dirty="0">
                <a:solidFill>
                  <a:schemeClr val="bg1"/>
                </a:solidFill>
                <a:effectLst>
                  <a:outerShdw blurRad="254000" sx="102000" sy="102000" algn="ctr" rotWithShape="0">
                    <a:srgbClr val="6F190F">
                      <a:alpha val="94000"/>
                    </a:srgbClr>
                  </a:outerShdw>
                </a:effectLst>
                <a:latin typeface="+mj-ea"/>
                <a:ea typeface="+mj-ea"/>
              </a:rPr>
              <a:t>X</a:t>
            </a:r>
            <a:r>
              <a:rPr kumimoji="0" lang="zh-CN" altLang="en-US" sz="1600" i="0" u="none" strike="noStrike" kern="1200" cap="none" spc="300" normalizeH="0" baseline="0" noProof="0" dirty="0">
                <a:ln>
                  <a:noFill/>
                </a:ln>
                <a:solidFill>
                  <a:schemeClr val="bg1"/>
                </a:solidFill>
                <a:effectLst>
                  <a:outerShdw blurRad="254000" sx="102000" sy="102000" algn="ctr" rotWithShape="0">
                    <a:srgbClr val="6F190F">
                      <a:alpha val="94000"/>
                    </a:srgbClr>
                  </a:outerShdw>
                </a:effectLst>
                <a:uLnTx/>
                <a:uFillTx/>
                <a:latin typeface="+mj-ea"/>
                <a:ea typeface="+mj-ea"/>
              </a:rPr>
              <a:t>日</a:t>
            </a:r>
            <a:endParaRPr kumimoji="0" lang="en-US" altLang="zh-CN" sz="1600" i="0" u="none" strike="noStrike" kern="1200" cap="none" spc="300" normalizeH="0" baseline="0" noProof="0" dirty="0">
              <a:ln>
                <a:noFill/>
              </a:ln>
              <a:solidFill>
                <a:schemeClr val="bg1"/>
              </a:solidFill>
              <a:effectLst>
                <a:outerShdw blurRad="254000" sx="102000" sy="102000" algn="ctr" rotWithShape="0">
                  <a:srgbClr val="6F190F">
                    <a:alpha val="94000"/>
                  </a:srgbClr>
                </a:outerShdw>
              </a:effectLst>
              <a:uLnTx/>
              <a:uFillTx/>
              <a:latin typeface="+mj-ea"/>
              <a:ea typeface="+mj-ea"/>
            </a:endParaRPr>
          </a:p>
        </p:txBody>
      </p:sp>
      <p:pic>
        <p:nvPicPr>
          <p:cNvPr id="4" name="图片 3">
            <a:extLst>
              <a:ext uri="{FF2B5EF4-FFF2-40B4-BE49-F238E27FC236}">
                <a16:creationId xmlns:a16="http://schemas.microsoft.com/office/drawing/2014/main" id="{7439AAEE-C3DE-4821-B9D3-50C2A81E41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6163" y="6409930"/>
            <a:ext cx="2686574" cy="358658"/>
          </a:xfrm>
          <a:prstGeom prst="rect">
            <a:avLst/>
          </a:prstGeom>
        </p:spPr>
      </p:pic>
      <p:sp>
        <p:nvSpPr>
          <p:cNvPr id="7" name="矩形 6">
            <a:extLst>
              <a:ext uri="{FF2B5EF4-FFF2-40B4-BE49-F238E27FC236}">
                <a16:creationId xmlns:a16="http://schemas.microsoft.com/office/drawing/2014/main" id="{E6D4D368-53E4-45F0-8918-CC07F3B7443A}"/>
              </a:ext>
            </a:extLst>
          </p:cNvPr>
          <p:cNvSpPr/>
          <p:nvPr/>
        </p:nvSpPr>
        <p:spPr>
          <a:xfrm>
            <a:off x="1048633" y="1525829"/>
            <a:ext cx="10094731" cy="1015663"/>
          </a:xfrm>
          <a:prstGeom prst="rect">
            <a:avLst/>
          </a:prstGeom>
        </p:spPr>
        <p:txBody>
          <a:bodyPr wrap="square">
            <a:spAutoFit/>
          </a:bodyPr>
          <a:lstStyle/>
          <a:p>
            <a:pPr algn="dist">
              <a:defRPr/>
            </a:pPr>
            <a:r>
              <a:rPr lang="zh-CN" altLang="en-US" sz="6000" b="1"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rPr>
              <a:t>上海交通大学通用</a:t>
            </a:r>
            <a:r>
              <a:rPr lang="en-US" altLang="zh-CN" sz="6000" b="1"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rPr>
              <a:t>PPT</a:t>
            </a:r>
            <a:r>
              <a:rPr lang="zh-CN" altLang="en-US" sz="6000" b="1" dirty="0">
                <a:gradFill flip="none" rotWithShape="1">
                  <a:gsLst>
                    <a:gs pos="0">
                      <a:srgbClr val="FFFFFF"/>
                    </a:gs>
                    <a:gs pos="90000">
                      <a:srgbClr val="FFD871"/>
                    </a:gs>
                  </a:gsLst>
                  <a:lin ang="5400000" scaled="0"/>
                  <a:tileRect/>
                </a:gradFill>
                <a:effectLst>
                  <a:outerShdw blurRad="254000" sx="102000" sy="102000" algn="ctr" rotWithShape="0">
                    <a:srgbClr val="6F190F">
                      <a:alpha val="94000"/>
                    </a:srgbClr>
                  </a:outerShdw>
                </a:effectLst>
                <a:latin typeface="+mj-ea"/>
                <a:ea typeface="+mj-ea"/>
              </a:rPr>
              <a:t>模板</a:t>
            </a:r>
          </a:p>
        </p:txBody>
      </p:sp>
      <p:pic>
        <p:nvPicPr>
          <p:cNvPr id="13" name="图片 12">
            <a:extLst>
              <a:ext uri="{FF2B5EF4-FFF2-40B4-BE49-F238E27FC236}">
                <a16:creationId xmlns:a16="http://schemas.microsoft.com/office/drawing/2014/main" id="{C26F273F-D347-42FE-A3CB-233A5B053F53}"/>
              </a:ext>
            </a:extLst>
          </p:cNvPr>
          <p:cNvPicPr>
            <a:picLocks noChangeAspect="1"/>
          </p:cNvPicPr>
          <p:nvPr/>
        </p:nvPicPr>
        <p:blipFill rotWithShape="1">
          <a:blip r:embed="rId5" cstate="screen">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02700" y="256148"/>
            <a:ext cx="2626310" cy="455772"/>
          </a:xfrm>
          <a:prstGeom prst="rect">
            <a:avLst/>
          </a:prstGeom>
        </p:spPr>
      </p:pic>
      <p:pic>
        <p:nvPicPr>
          <p:cNvPr id="14" name="图片 13">
            <a:extLst>
              <a:ext uri="{FF2B5EF4-FFF2-40B4-BE49-F238E27FC236}">
                <a16:creationId xmlns:a16="http://schemas.microsoft.com/office/drawing/2014/main" id="{137F0943-FCCD-403F-B2D0-7B084273E45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813549" y="748069"/>
            <a:ext cx="2895851" cy="256054"/>
          </a:xfrm>
          <a:prstGeom prst="rect">
            <a:avLst/>
          </a:prstGeom>
        </p:spPr>
      </p:pic>
      <p:sp>
        <p:nvSpPr>
          <p:cNvPr id="18" name="矩形: 圆角 17">
            <a:extLst>
              <a:ext uri="{FF2B5EF4-FFF2-40B4-BE49-F238E27FC236}">
                <a16:creationId xmlns:a16="http://schemas.microsoft.com/office/drawing/2014/main" id="{164E921F-FECB-4BA8-B0B2-523FFBDED0F1}"/>
              </a:ext>
            </a:extLst>
          </p:cNvPr>
          <p:cNvSpPr/>
          <p:nvPr/>
        </p:nvSpPr>
        <p:spPr>
          <a:xfrm>
            <a:off x="3350267" y="6470143"/>
            <a:ext cx="8841733" cy="247981"/>
          </a:xfrm>
          <a:prstGeom prst="roundRect">
            <a:avLst>
              <a:gd name="adj" fmla="val 0"/>
            </a:avLst>
          </a:pr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EEECBD77-C52C-444E-996C-3109ECA16AA7}"/>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713" y="254615"/>
            <a:ext cx="2577988" cy="847493"/>
          </a:xfrm>
          <a:prstGeom prst="rect">
            <a:avLst/>
          </a:prstGeom>
        </p:spPr>
      </p:pic>
    </p:spTree>
    <p:extLst>
      <p:ext uri="{BB962C8B-B14F-4D97-AF65-F5344CB8AC3E}">
        <p14:creationId xmlns:p14="http://schemas.microsoft.com/office/powerpoint/2010/main" val="3545126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2EDDB3D4-C190-412C-97B1-1D81776BA47F}"/>
              </a:ext>
            </a:extLst>
          </p:cNvPr>
          <p:cNvSpPr/>
          <p:nvPr/>
        </p:nvSpPr>
        <p:spPr>
          <a:xfrm>
            <a:off x="4854258" y="2125642"/>
            <a:ext cx="6880542" cy="804325"/>
          </a:xfrm>
          <a:prstGeom prst="roundRect">
            <a:avLst>
              <a:gd name="adj" fmla="val 0"/>
            </a:avLst>
          </a:prstGeom>
          <a:pattFill prst="dkDnDiag">
            <a:fgClr>
              <a:schemeClr val="bg1"/>
            </a:fgClr>
            <a:bgClr>
              <a:srgbClr val="E4E4E4"/>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26" name="矩形: 圆角 25">
            <a:extLst>
              <a:ext uri="{FF2B5EF4-FFF2-40B4-BE49-F238E27FC236}">
                <a16:creationId xmlns:a16="http://schemas.microsoft.com/office/drawing/2014/main" id="{0E397154-9B25-4B47-BC69-660EDE065A29}"/>
              </a:ext>
            </a:extLst>
          </p:cNvPr>
          <p:cNvSpPr/>
          <p:nvPr/>
        </p:nvSpPr>
        <p:spPr>
          <a:xfrm>
            <a:off x="4854258" y="3329752"/>
            <a:ext cx="6880542" cy="804325"/>
          </a:xfrm>
          <a:prstGeom prst="roundRect">
            <a:avLst>
              <a:gd name="adj" fmla="val 0"/>
            </a:avLst>
          </a:prstGeom>
          <a:pattFill prst="dkDnDiag">
            <a:fgClr>
              <a:schemeClr val="bg1"/>
            </a:fgClr>
            <a:bgClr>
              <a:srgbClr val="E4E4E4"/>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27" name="矩形: 圆角 26">
            <a:extLst>
              <a:ext uri="{FF2B5EF4-FFF2-40B4-BE49-F238E27FC236}">
                <a16:creationId xmlns:a16="http://schemas.microsoft.com/office/drawing/2014/main" id="{4463CA98-3004-4447-9B31-A74CEC85E054}"/>
              </a:ext>
            </a:extLst>
          </p:cNvPr>
          <p:cNvSpPr/>
          <p:nvPr/>
        </p:nvSpPr>
        <p:spPr>
          <a:xfrm>
            <a:off x="4854258" y="4533863"/>
            <a:ext cx="6880542" cy="804325"/>
          </a:xfrm>
          <a:prstGeom prst="roundRect">
            <a:avLst>
              <a:gd name="adj" fmla="val 0"/>
            </a:avLst>
          </a:prstGeom>
          <a:pattFill prst="dkDnDiag">
            <a:fgClr>
              <a:schemeClr val="bg1"/>
            </a:fgClr>
            <a:bgClr>
              <a:srgbClr val="E4E4E4"/>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24" name="矩形: 圆角 23">
            <a:extLst>
              <a:ext uri="{FF2B5EF4-FFF2-40B4-BE49-F238E27FC236}">
                <a16:creationId xmlns:a16="http://schemas.microsoft.com/office/drawing/2014/main" id="{946855A4-E15A-4A41-9155-C7A70425CA55}"/>
              </a:ext>
            </a:extLst>
          </p:cNvPr>
          <p:cNvSpPr/>
          <p:nvPr/>
        </p:nvSpPr>
        <p:spPr>
          <a:xfrm>
            <a:off x="4854258" y="914400"/>
            <a:ext cx="6880542" cy="804325"/>
          </a:xfrm>
          <a:prstGeom prst="roundRect">
            <a:avLst>
              <a:gd name="adj" fmla="val 0"/>
            </a:avLst>
          </a:prstGeom>
          <a:pattFill prst="dkDnDiag">
            <a:fgClr>
              <a:schemeClr val="bg1"/>
            </a:fgClr>
            <a:bgClr>
              <a:srgbClr val="E4E4E4"/>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63" name="矩形 62">
            <a:extLst>
              <a:ext uri="{FF2B5EF4-FFF2-40B4-BE49-F238E27FC236}">
                <a16:creationId xmlns:a16="http://schemas.microsoft.com/office/drawing/2014/main" id="{A7DD4836-010D-456E-BBA3-89944340FA4A}"/>
              </a:ext>
            </a:extLst>
          </p:cNvPr>
          <p:cNvSpPr/>
          <p:nvPr/>
        </p:nvSpPr>
        <p:spPr>
          <a:xfrm>
            <a:off x="4854258" y="914401"/>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zh-CN" altLang="en-US" sz="3200" b="1" spc="300" dirty="0">
                <a:solidFill>
                  <a:schemeClr val="tx1"/>
                </a:solidFill>
              </a:rPr>
              <a:t>这里是标题一</a:t>
            </a:r>
          </a:p>
        </p:txBody>
      </p:sp>
      <p:sp>
        <p:nvSpPr>
          <p:cNvPr id="61" name="矩形 60">
            <a:extLst>
              <a:ext uri="{FF2B5EF4-FFF2-40B4-BE49-F238E27FC236}">
                <a16:creationId xmlns:a16="http://schemas.microsoft.com/office/drawing/2014/main" id="{9F1E9CFB-5705-4342-969C-1BBB6EB698F5}"/>
              </a:ext>
            </a:extLst>
          </p:cNvPr>
          <p:cNvSpPr/>
          <p:nvPr/>
        </p:nvSpPr>
        <p:spPr>
          <a:xfrm>
            <a:off x="3815032" y="914401"/>
            <a:ext cx="804325" cy="804325"/>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effectLst>
                  <a:outerShdw blurRad="38100" dist="38100" dir="2700000" algn="tl">
                    <a:srgbClr val="000000">
                      <a:alpha val="43137"/>
                    </a:srgbClr>
                  </a:outerShdw>
                </a:effectLst>
              </a:rPr>
              <a:t>01</a:t>
            </a:r>
            <a:endParaRPr lang="zh-CN" altLang="en-US" sz="3200" b="1" dirty="0">
              <a:effectLst>
                <a:outerShdw blurRad="38100" dist="38100" dir="2700000" algn="tl">
                  <a:srgbClr val="000000">
                    <a:alpha val="43137"/>
                  </a:srgbClr>
                </a:outerShdw>
              </a:effectLst>
            </a:endParaRPr>
          </a:p>
        </p:txBody>
      </p:sp>
      <p:sp>
        <p:nvSpPr>
          <p:cNvPr id="64" name="矩形 63">
            <a:extLst>
              <a:ext uri="{FF2B5EF4-FFF2-40B4-BE49-F238E27FC236}">
                <a16:creationId xmlns:a16="http://schemas.microsoft.com/office/drawing/2014/main" id="{21E43874-40A0-4EC5-9CA2-95CEB3981475}"/>
              </a:ext>
            </a:extLst>
          </p:cNvPr>
          <p:cNvSpPr/>
          <p:nvPr/>
        </p:nvSpPr>
        <p:spPr>
          <a:xfrm>
            <a:off x="3815032" y="1618185"/>
            <a:ext cx="804325" cy="100541"/>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AB4503D4-DDDF-487D-9490-1ED837433D97}"/>
              </a:ext>
            </a:extLst>
          </p:cNvPr>
          <p:cNvSpPr/>
          <p:nvPr/>
        </p:nvSpPr>
        <p:spPr>
          <a:xfrm>
            <a:off x="3815032" y="2120888"/>
            <a:ext cx="804325" cy="804325"/>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effectLst>
                  <a:outerShdw blurRad="38100" dist="38100" dir="2700000" algn="tl">
                    <a:srgbClr val="000000">
                      <a:alpha val="43137"/>
                    </a:srgbClr>
                  </a:outerShdw>
                </a:effectLst>
              </a:rPr>
              <a:t>02</a:t>
            </a:r>
            <a:endParaRPr lang="zh-CN" altLang="en-US" sz="3200" b="1" dirty="0">
              <a:effectLst>
                <a:outerShdw blurRad="38100" dist="38100" dir="2700000" algn="tl">
                  <a:srgbClr val="000000">
                    <a:alpha val="43137"/>
                  </a:srgbClr>
                </a:outerShdw>
              </a:effectLst>
            </a:endParaRPr>
          </a:p>
        </p:txBody>
      </p:sp>
      <p:sp>
        <p:nvSpPr>
          <p:cNvPr id="67" name="矩形 66">
            <a:extLst>
              <a:ext uri="{FF2B5EF4-FFF2-40B4-BE49-F238E27FC236}">
                <a16:creationId xmlns:a16="http://schemas.microsoft.com/office/drawing/2014/main" id="{7BCC96CB-D24E-491C-9D07-0DA9EADF43B3}"/>
              </a:ext>
            </a:extLst>
          </p:cNvPr>
          <p:cNvSpPr/>
          <p:nvPr/>
        </p:nvSpPr>
        <p:spPr>
          <a:xfrm>
            <a:off x="3815032" y="2824672"/>
            <a:ext cx="804325" cy="100541"/>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28C5D102-8236-4014-AD75-3828CE0C6A76}"/>
              </a:ext>
            </a:extLst>
          </p:cNvPr>
          <p:cNvSpPr/>
          <p:nvPr/>
        </p:nvSpPr>
        <p:spPr>
          <a:xfrm>
            <a:off x="3815032" y="3327376"/>
            <a:ext cx="804325" cy="804325"/>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effectLst>
                  <a:outerShdw blurRad="38100" dist="38100" dir="2700000" algn="tl">
                    <a:srgbClr val="000000">
                      <a:alpha val="43137"/>
                    </a:srgbClr>
                  </a:outerShdw>
                </a:effectLst>
              </a:rPr>
              <a:t>03</a:t>
            </a:r>
            <a:endParaRPr lang="zh-CN" altLang="en-US" sz="3200" b="1" dirty="0">
              <a:effectLst>
                <a:outerShdw blurRad="38100" dist="38100" dir="2700000" algn="tl">
                  <a:srgbClr val="000000">
                    <a:alpha val="43137"/>
                  </a:srgbClr>
                </a:outerShdw>
              </a:effectLst>
            </a:endParaRPr>
          </a:p>
        </p:txBody>
      </p:sp>
      <p:sp>
        <p:nvSpPr>
          <p:cNvPr id="68" name="矩形 67">
            <a:extLst>
              <a:ext uri="{FF2B5EF4-FFF2-40B4-BE49-F238E27FC236}">
                <a16:creationId xmlns:a16="http://schemas.microsoft.com/office/drawing/2014/main" id="{2C9C839E-D7E7-40AA-A9F0-25F8AF260049}"/>
              </a:ext>
            </a:extLst>
          </p:cNvPr>
          <p:cNvSpPr/>
          <p:nvPr/>
        </p:nvSpPr>
        <p:spPr>
          <a:xfrm>
            <a:off x="3815032" y="4031160"/>
            <a:ext cx="804325" cy="100541"/>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7FBD8A29-E5D4-4173-8567-41E45DDE9E1C}"/>
              </a:ext>
            </a:extLst>
          </p:cNvPr>
          <p:cNvSpPr/>
          <p:nvPr/>
        </p:nvSpPr>
        <p:spPr>
          <a:xfrm>
            <a:off x="3815032" y="4533863"/>
            <a:ext cx="804325" cy="804325"/>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effectLst>
                  <a:outerShdw blurRad="38100" dist="38100" dir="2700000" algn="tl">
                    <a:srgbClr val="000000">
                      <a:alpha val="43137"/>
                    </a:srgbClr>
                  </a:outerShdw>
                </a:effectLst>
              </a:rPr>
              <a:t>04</a:t>
            </a:r>
            <a:endParaRPr lang="zh-CN" altLang="en-US" sz="3200" b="1" dirty="0">
              <a:effectLst>
                <a:outerShdw blurRad="38100" dist="38100" dir="2700000" algn="tl">
                  <a:srgbClr val="000000">
                    <a:alpha val="43137"/>
                  </a:srgbClr>
                </a:outerShdw>
              </a:effectLst>
            </a:endParaRPr>
          </a:p>
        </p:txBody>
      </p:sp>
      <p:sp>
        <p:nvSpPr>
          <p:cNvPr id="69" name="矩形 68">
            <a:extLst>
              <a:ext uri="{FF2B5EF4-FFF2-40B4-BE49-F238E27FC236}">
                <a16:creationId xmlns:a16="http://schemas.microsoft.com/office/drawing/2014/main" id="{CC878C90-5C97-4319-A4A9-973F44F684F1}"/>
              </a:ext>
            </a:extLst>
          </p:cNvPr>
          <p:cNvSpPr/>
          <p:nvPr/>
        </p:nvSpPr>
        <p:spPr>
          <a:xfrm>
            <a:off x="3815032" y="5237647"/>
            <a:ext cx="804325" cy="100541"/>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043BFAA-FB50-4303-9785-5DF074A22CF4}"/>
              </a:ext>
            </a:extLst>
          </p:cNvPr>
          <p:cNvSpPr/>
          <p:nvPr/>
        </p:nvSpPr>
        <p:spPr>
          <a:xfrm>
            <a:off x="4854258" y="2120888"/>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a:r>
              <a:rPr lang="zh-CN" altLang="en-US" sz="3200" b="1" spc="300" dirty="0">
                <a:solidFill>
                  <a:schemeClr val="tx1">
                    <a:lumMod val="85000"/>
                    <a:lumOff val="15000"/>
                  </a:schemeClr>
                </a:solidFill>
              </a:rPr>
              <a:t>这里是标题二</a:t>
            </a:r>
          </a:p>
        </p:txBody>
      </p:sp>
      <p:sp>
        <p:nvSpPr>
          <p:cNvPr id="71" name="矩形 70">
            <a:extLst>
              <a:ext uri="{FF2B5EF4-FFF2-40B4-BE49-F238E27FC236}">
                <a16:creationId xmlns:a16="http://schemas.microsoft.com/office/drawing/2014/main" id="{27B11E5F-E40B-47E0-8FBA-8F6C0035B72A}"/>
              </a:ext>
            </a:extLst>
          </p:cNvPr>
          <p:cNvSpPr/>
          <p:nvPr/>
        </p:nvSpPr>
        <p:spPr>
          <a:xfrm>
            <a:off x="4854258" y="3327376"/>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a:r>
              <a:rPr lang="zh-CN" altLang="en-US" sz="3200" b="1" spc="300" dirty="0">
                <a:solidFill>
                  <a:schemeClr val="tx1">
                    <a:lumMod val="85000"/>
                    <a:lumOff val="15000"/>
                  </a:schemeClr>
                </a:solidFill>
              </a:rPr>
              <a:t>这里是标题三</a:t>
            </a:r>
          </a:p>
        </p:txBody>
      </p:sp>
      <p:sp>
        <p:nvSpPr>
          <p:cNvPr id="72" name="矩形 71">
            <a:extLst>
              <a:ext uri="{FF2B5EF4-FFF2-40B4-BE49-F238E27FC236}">
                <a16:creationId xmlns:a16="http://schemas.microsoft.com/office/drawing/2014/main" id="{48027BF7-8527-4C35-8DDA-D8F9150CE05E}"/>
              </a:ext>
            </a:extLst>
          </p:cNvPr>
          <p:cNvSpPr/>
          <p:nvPr/>
        </p:nvSpPr>
        <p:spPr>
          <a:xfrm>
            <a:off x="4854258" y="4533863"/>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a:r>
              <a:rPr lang="zh-CN" altLang="en-US" sz="3200" b="1" spc="300" dirty="0">
                <a:solidFill>
                  <a:schemeClr val="tx1">
                    <a:lumMod val="85000"/>
                    <a:lumOff val="15000"/>
                  </a:schemeClr>
                </a:solidFill>
              </a:rPr>
              <a:t>这里是标题四</a:t>
            </a:r>
          </a:p>
        </p:txBody>
      </p:sp>
      <p:sp>
        <p:nvSpPr>
          <p:cNvPr id="3" name="灯片编号占位符 2">
            <a:extLst>
              <a:ext uri="{FF2B5EF4-FFF2-40B4-BE49-F238E27FC236}">
                <a16:creationId xmlns:a16="http://schemas.microsoft.com/office/drawing/2014/main" id="{F015682F-34A4-424B-BA39-09C87DA53A9A}"/>
              </a:ext>
            </a:extLst>
          </p:cNvPr>
          <p:cNvSpPr>
            <a:spLocks noGrp="1"/>
          </p:cNvSpPr>
          <p:nvPr>
            <p:ph type="sldNum" sz="quarter" idx="4"/>
          </p:nvPr>
        </p:nvSpPr>
        <p:spPr/>
        <p:txBody>
          <a:bodyPr/>
          <a:lstStyle/>
          <a:p>
            <a:fld id="{548644C6-89F0-466C-949F-E70AD72679A8}" type="slidenum">
              <a:rPr lang="zh-CN" altLang="en-US" smtClean="0"/>
              <a:pPr/>
              <a:t>4</a:t>
            </a:fld>
            <a:endParaRPr lang="zh-CN" altLang="en-US"/>
          </a:p>
        </p:txBody>
      </p:sp>
      <p:sp>
        <p:nvSpPr>
          <p:cNvPr id="20" name="矩形 19">
            <a:extLst>
              <a:ext uri="{FF2B5EF4-FFF2-40B4-BE49-F238E27FC236}">
                <a16:creationId xmlns:a16="http://schemas.microsoft.com/office/drawing/2014/main" id="{9C133C31-AF19-45B6-8196-B15048608F5C}"/>
              </a:ext>
            </a:extLst>
          </p:cNvPr>
          <p:cNvSpPr/>
          <p:nvPr/>
        </p:nvSpPr>
        <p:spPr>
          <a:xfrm>
            <a:off x="278352" y="6044169"/>
            <a:ext cx="2341180" cy="369332"/>
          </a:xfrm>
          <a:prstGeom prst="rect">
            <a:avLst/>
          </a:prstGeom>
        </p:spPr>
        <p:txBody>
          <a:bodyPr wrap="square">
            <a:spAutoFit/>
          </a:bodyPr>
          <a:lstStyle/>
          <a:p>
            <a:pPr algn="dist"/>
            <a:r>
              <a:rPr lang="en-US" altLang="zh-CN" sz="1800" i="0" dirty="0">
                <a:solidFill>
                  <a:schemeClr val="bg1">
                    <a:lumMod val="85000"/>
                  </a:schemeClr>
                </a:solidFill>
                <a:effectLst>
                  <a:outerShdw blurRad="38100" dist="38100" dir="2700000" algn="tl">
                    <a:srgbClr val="000000">
                      <a:alpha val="43137"/>
                    </a:srgbClr>
                  </a:outerShdw>
                </a:effectLst>
                <a:latin typeface="+mj-lt"/>
                <a:ea typeface="等线" panose="02010600030101010101" pitchFamily="2" charset="-122"/>
              </a:rPr>
              <a:t>CONTENT</a:t>
            </a:r>
            <a:endParaRPr lang="zh-CN" altLang="en-US" sz="1800" dirty="0">
              <a:solidFill>
                <a:schemeClr val="bg1">
                  <a:lumMod val="85000"/>
                </a:schemeClr>
              </a:solidFill>
              <a:effectLst>
                <a:outerShdw blurRad="38100" dist="38100" dir="2700000" algn="tl">
                  <a:srgbClr val="000000">
                    <a:alpha val="43137"/>
                  </a:srgbClr>
                </a:outerShdw>
              </a:effectLst>
              <a:latin typeface="+mj-lt"/>
              <a:ea typeface="等线" panose="02010600030101010101" pitchFamily="2" charset="-122"/>
            </a:endParaRPr>
          </a:p>
        </p:txBody>
      </p:sp>
      <p:sp>
        <p:nvSpPr>
          <p:cNvPr id="31" name="矩形 30">
            <a:extLst>
              <a:ext uri="{FF2B5EF4-FFF2-40B4-BE49-F238E27FC236}">
                <a16:creationId xmlns:a16="http://schemas.microsoft.com/office/drawing/2014/main" id="{CB2914AE-3DE2-401B-8D49-25B51A46B048}"/>
              </a:ext>
            </a:extLst>
          </p:cNvPr>
          <p:cNvSpPr/>
          <p:nvPr/>
        </p:nvSpPr>
        <p:spPr>
          <a:xfrm rot="10800000" flipV="1">
            <a:off x="11711940" y="914398"/>
            <a:ext cx="45719" cy="804325"/>
          </a:xfrm>
          <a:prstGeom prst="rect">
            <a:avLst/>
          </a:prstGeom>
          <a:solidFill>
            <a:srgbClr val="C00000">
              <a:alpha val="55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1F59587E-CA84-4432-B534-DBBE09001A41}"/>
              </a:ext>
            </a:extLst>
          </p:cNvPr>
          <p:cNvSpPr/>
          <p:nvPr/>
        </p:nvSpPr>
        <p:spPr>
          <a:xfrm rot="10800000" flipV="1">
            <a:off x="11711940" y="2120888"/>
            <a:ext cx="45719" cy="804325"/>
          </a:xfrm>
          <a:prstGeom prst="rect">
            <a:avLst/>
          </a:prstGeom>
          <a:solidFill>
            <a:srgbClr val="C00000">
              <a:alpha val="55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33655B15-883E-456F-9F77-B3E28EE6306D}"/>
              </a:ext>
            </a:extLst>
          </p:cNvPr>
          <p:cNvSpPr/>
          <p:nvPr/>
        </p:nvSpPr>
        <p:spPr>
          <a:xfrm rot="10800000" flipV="1">
            <a:off x="11711940" y="3324998"/>
            <a:ext cx="45719" cy="804325"/>
          </a:xfrm>
          <a:prstGeom prst="rect">
            <a:avLst/>
          </a:prstGeom>
          <a:solidFill>
            <a:srgbClr val="C00000">
              <a:alpha val="55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62700E5D-75D5-4A0B-B63E-5CA7B5864CD7}"/>
              </a:ext>
            </a:extLst>
          </p:cNvPr>
          <p:cNvSpPr/>
          <p:nvPr/>
        </p:nvSpPr>
        <p:spPr>
          <a:xfrm rot="10800000" flipV="1">
            <a:off x="11711940" y="4533863"/>
            <a:ext cx="45719" cy="804325"/>
          </a:xfrm>
          <a:prstGeom prst="rect">
            <a:avLst/>
          </a:prstGeom>
          <a:solidFill>
            <a:srgbClr val="C00000">
              <a:alpha val="55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317321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2EDDB3D4-C190-412C-97B1-1D81776BA47F}"/>
              </a:ext>
            </a:extLst>
          </p:cNvPr>
          <p:cNvSpPr/>
          <p:nvPr/>
        </p:nvSpPr>
        <p:spPr>
          <a:xfrm>
            <a:off x="4854258" y="2125642"/>
            <a:ext cx="6880542" cy="804325"/>
          </a:xfrm>
          <a:prstGeom prst="roundRect">
            <a:avLst>
              <a:gd name="adj"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26" name="矩形: 圆角 25">
            <a:extLst>
              <a:ext uri="{FF2B5EF4-FFF2-40B4-BE49-F238E27FC236}">
                <a16:creationId xmlns:a16="http://schemas.microsoft.com/office/drawing/2014/main" id="{0E397154-9B25-4B47-BC69-660EDE065A29}"/>
              </a:ext>
            </a:extLst>
          </p:cNvPr>
          <p:cNvSpPr/>
          <p:nvPr/>
        </p:nvSpPr>
        <p:spPr>
          <a:xfrm>
            <a:off x="4854258" y="3329752"/>
            <a:ext cx="6880542" cy="804325"/>
          </a:xfrm>
          <a:prstGeom prst="roundRect">
            <a:avLst>
              <a:gd name="adj"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7800"/>
            <a:endParaRPr lang="zh-CN" altLang="en-US" sz="3200" b="1" spc="300">
              <a:solidFill>
                <a:schemeClr val="tx1"/>
              </a:solidFill>
            </a:endParaRPr>
          </a:p>
        </p:txBody>
      </p:sp>
      <p:sp>
        <p:nvSpPr>
          <p:cNvPr id="27" name="矩形: 圆角 26">
            <a:extLst>
              <a:ext uri="{FF2B5EF4-FFF2-40B4-BE49-F238E27FC236}">
                <a16:creationId xmlns:a16="http://schemas.microsoft.com/office/drawing/2014/main" id="{4463CA98-3004-4447-9B31-A74CEC85E054}"/>
              </a:ext>
            </a:extLst>
          </p:cNvPr>
          <p:cNvSpPr/>
          <p:nvPr/>
        </p:nvSpPr>
        <p:spPr>
          <a:xfrm>
            <a:off x="4854258" y="4533863"/>
            <a:ext cx="6880542" cy="804325"/>
          </a:xfrm>
          <a:prstGeom prst="roundRect">
            <a:avLst>
              <a:gd name="adj"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24" name="矩形: 圆角 23">
            <a:extLst>
              <a:ext uri="{FF2B5EF4-FFF2-40B4-BE49-F238E27FC236}">
                <a16:creationId xmlns:a16="http://schemas.microsoft.com/office/drawing/2014/main" id="{946855A4-E15A-4A41-9155-C7A70425CA55}"/>
              </a:ext>
            </a:extLst>
          </p:cNvPr>
          <p:cNvSpPr/>
          <p:nvPr/>
        </p:nvSpPr>
        <p:spPr>
          <a:xfrm>
            <a:off x="4854258" y="914400"/>
            <a:ext cx="6880542" cy="804325"/>
          </a:xfrm>
          <a:prstGeom prst="roundRect">
            <a:avLst>
              <a:gd name="adj" fmla="val 0"/>
            </a:avLst>
          </a:prstGeom>
          <a:pattFill prst="dkDnDiag">
            <a:fgClr>
              <a:schemeClr val="bg1"/>
            </a:fgClr>
            <a:bgClr>
              <a:srgbClr val="E4E4E4"/>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endParaRPr lang="zh-CN" altLang="en-US" sz="3200" b="1" spc="300">
              <a:solidFill>
                <a:schemeClr val="tx1"/>
              </a:solidFill>
            </a:endParaRPr>
          </a:p>
        </p:txBody>
      </p:sp>
      <p:sp>
        <p:nvSpPr>
          <p:cNvPr id="63" name="矩形 62">
            <a:extLst>
              <a:ext uri="{FF2B5EF4-FFF2-40B4-BE49-F238E27FC236}">
                <a16:creationId xmlns:a16="http://schemas.microsoft.com/office/drawing/2014/main" id="{A7DD4836-010D-456E-BBA3-89944340FA4A}"/>
              </a:ext>
            </a:extLst>
          </p:cNvPr>
          <p:cNvSpPr/>
          <p:nvPr/>
        </p:nvSpPr>
        <p:spPr>
          <a:xfrm>
            <a:off x="4854258" y="914401"/>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zh-CN" altLang="en-US" sz="3600" b="1" spc="300" dirty="0">
                <a:solidFill>
                  <a:schemeClr val="tx1"/>
                </a:solidFill>
              </a:rPr>
              <a:t>这里是标题一</a:t>
            </a:r>
          </a:p>
        </p:txBody>
      </p:sp>
      <p:sp>
        <p:nvSpPr>
          <p:cNvPr id="61" name="矩形 60">
            <a:extLst>
              <a:ext uri="{FF2B5EF4-FFF2-40B4-BE49-F238E27FC236}">
                <a16:creationId xmlns:a16="http://schemas.microsoft.com/office/drawing/2014/main" id="{9F1E9CFB-5705-4342-969C-1BBB6EB698F5}"/>
              </a:ext>
            </a:extLst>
          </p:cNvPr>
          <p:cNvSpPr/>
          <p:nvPr/>
        </p:nvSpPr>
        <p:spPr>
          <a:xfrm>
            <a:off x="3815032" y="914401"/>
            <a:ext cx="804325" cy="804325"/>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effectLst>
                  <a:outerShdw blurRad="38100" dist="38100" dir="2700000" algn="tl">
                    <a:srgbClr val="000000">
                      <a:alpha val="43137"/>
                    </a:srgbClr>
                  </a:outerShdw>
                </a:effectLst>
              </a:rPr>
              <a:t>01</a:t>
            </a:r>
            <a:endParaRPr lang="zh-CN" altLang="en-US" sz="3200" b="1" dirty="0">
              <a:effectLst>
                <a:outerShdw blurRad="38100" dist="38100" dir="2700000" algn="tl">
                  <a:srgbClr val="000000">
                    <a:alpha val="43137"/>
                  </a:srgbClr>
                </a:outerShdw>
              </a:effectLst>
            </a:endParaRPr>
          </a:p>
        </p:txBody>
      </p:sp>
      <p:sp>
        <p:nvSpPr>
          <p:cNvPr id="64" name="矩形 63">
            <a:extLst>
              <a:ext uri="{FF2B5EF4-FFF2-40B4-BE49-F238E27FC236}">
                <a16:creationId xmlns:a16="http://schemas.microsoft.com/office/drawing/2014/main" id="{21E43874-40A0-4EC5-9CA2-95CEB3981475}"/>
              </a:ext>
            </a:extLst>
          </p:cNvPr>
          <p:cNvSpPr/>
          <p:nvPr/>
        </p:nvSpPr>
        <p:spPr>
          <a:xfrm>
            <a:off x="3815032" y="1618185"/>
            <a:ext cx="804325" cy="100541"/>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AB4503D4-DDDF-487D-9490-1ED837433D97}"/>
              </a:ext>
            </a:extLst>
          </p:cNvPr>
          <p:cNvSpPr/>
          <p:nvPr/>
        </p:nvSpPr>
        <p:spPr>
          <a:xfrm>
            <a:off x="3815032" y="2120888"/>
            <a:ext cx="804325" cy="80432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lumMod val="85000"/>
                  </a:schemeClr>
                </a:solidFill>
              </a:rPr>
              <a:t>02</a:t>
            </a:r>
            <a:endParaRPr lang="zh-CN" altLang="en-US" sz="3200" b="1" dirty="0">
              <a:solidFill>
                <a:schemeClr val="bg1">
                  <a:lumMod val="85000"/>
                </a:schemeClr>
              </a:solidFill>
            </a:endParaRPr>
          </a:p>
        </p:txBody>
      </p:sp>
      <p:sp>
        <p:nvSpPr>
          <p:cNvPr id="67" name="矩形 66">
            <a:extLst>
              <a:ext uri="{FF2B5EF4-FFF2-40B4-BE49-F238E27FC236}">
                <a16:creationId xmlns:a16="http://schemas.microsoft.com/office/drawing/2014/main" id="{7BCC96CB-D24E-491C-9D07-0DA9EADF43B3}"/>
              </a:ext>
            </a:extLst>
          </p:cNvPr>
          <p:cNvSpPr/>
          <p:nvPr/>
        </p:nvSpPr>
        <p:spPr>
          <a:xfrm>
            <a:off x="3815032" y="2824672"/>
            <a:ext cx="804325" cy="1005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28C5D102-8236-4014-AD75-3828CE0C6A76}"/>
              </a:ext>
            </a:extLst>
          </p:cNvPr>
          <p:cNvSpPr/>
          <p:nvPr/>
        </p:nvSpPr>
        <p:spPr>
          <a:xfrm>
            <a:off x="3815032" y="3327376"/>
            <a:ext cx="804325" cy="80432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lumMod val="85000"/>
                  </a:schemeClr>
                </a:solidFill>
              </a:rPr>
              <a:t>03</a:t>
            </a:r>
            <a:endParaRPr lang="zh-CN" altLang="en-US" sz="3200" b="1" dirty="0">
              <a:solidFill>
                <a:schemeClr val="bg1">
                  <a:lumMod val="85000"/>
                </a:schemeClr>
              </a:solidFill>
            </a:endParaRPr>
          </a:p>
        </p:txBody>
      </p:sp>
      <p:sp>
        <p:nvSpPr>
          <p:cNvPr id="68" name="矩形 67">
            <a:extLst>
              <a:ext uri="{FF2B5EF4-FFF2-40B4-BE49-F238E27FC236}">
                <a16:creationId xmlns:a16="http://schemas.microsoft.com/office/drawing/2014/main" id="{2C9C839E-D7E7-40AA-A9F0-25F8AF260049}"/>
              </a:ext>
            </a:extLst>
          </p:cNvPr>
          <p:cNvSpPr/>
          <p:nvPr/>
        </p:nvSpPr>
        <p:spPr>
          <a:xfrm>
            <a:off x="3815032" y="4031160"/>
            <a:ext cx="804325" cy="1005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7FBD8A29-E5D4-4173-8567-41E45DDE9E1C}"/>
              </a:ext>
            </a:extLst>
          </p:cNvPr>
          <p:cNvSpPr/>
          <p:nvPr/>
        </p:nvSpPr>
        <p:spPr>
          <a:xfrm>
            <a:off x="3815032" y="4533863"/>
            <a:ext cx="804325" cy="80432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lumMod val="85000"/>
                  </a:schemeClr>
                </a:solidFill>
              </a:rPr>
              <a:t>04</a:t>
            </a:r>
            <a:endParaRPr lang="zh-CN" altLang="en-US" sz="3200" b="1" dirty="0">
              <a:solidFill>
                <a:schemeClr val="bg1">
                  <a:lumMod val="85000"/>
                </a:schemeClr>
              </a:solidFill>
            </a:endParaRPr>
          </a:p>
        </p:txBody>
      </p:sp>
      <p:sp>
        <p:nvSpPr>
          <p:cNvPr id="69" name="矩形 68">
            <a:extLst>
              <a:ext uri="{FF2B5EF4-FFF2-40B4-BE49-F238E27FC236}">
                <a16:creationId xmlns:a16="http://schemas.microsoft.com/office/drawing/2014/main" id="{CC878C90-5C97-4319-A4A9-973F44F684F1}"/>
              </a:ext>
            </a:extLst>
          </p:cNvPr>
          <p:cNvSpPr/>
          <p:nvPr/>
        </p:nvSpPr>
        <p:spPr>
          <a:xfrm>
            <a:off x="3815032" y="5237647"/>
            <a:ext cx="804325" cy="1005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043BFAA-FB50-4303-9785-5DF074A22CF4}"/>
              </a:ext>
            </a:extLst>
          </p:cNvPr>
          <p:cNvSpPr/>
          <p:nvPr/>
        </p:nvSpPr>
        <p:spPr>
          <a:xfrm>
            <a:off x="4854258" y="2120888"/>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a:r>
              <a:rPr lang="zh-CN" altLang="en-US" sz="3200" b="1" spc="300" dirty="0">
                <a:solidFill>
                  <a:schemeClr val="bg1">
                    <a:lumMod val="75000"/>
                  </a:schemeClr>
                </a:solidFill>
              </a:rPr>
              <a:t>这里是标题二</a:t>
            </a:r>
          </a:p>
        </p:txBody>
      </p:sp>
      <p:sp>
        <p:nvSpPr>
          <p:cNvPr id="71" name="矩形 70">
            <a:extLst>
              <a:ext uri="{FF2B5EF4-FFF2-40B4-BE49-F238E27FC236}">
                <a16:creationId xmlns:a16="http://schemas.microsoft.com/office/drawing/2014/main" id="{27B11E5F-E40B-47E0-8FBA-8F6C0035B72A}"/>
              </a:ext>
            </a:extLst>
          </p:cNvPr>
          <p:cNvSpPr/>
          <p:nvPr/>
        </p:nvSpPr>
        <p:spPr>
          <a:xfrm>
            <a:off x="4854258" y="3327376"/>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a:r>
              <a:rPr lang="zh-CN" altLang="en-US" sz="3200" b="1" spc="300" dirty="0">
                <a:solidFill>
                  <a:schemeClr val="bg1">
                    <a:lumMod val="75000"/>
                  </a:schemeClr>
                </a:solidFill>
              </a:rPr>
              <a:t>这里是标题三</a:t>
            </a:r>
          </a:p>
        </p:txBody>
      </p:sp>
      <p:sp>
        <p:nvSpPr>
          <p:cNvPr id="72" name="矩形 71">
            <a:extLst>
              <a:ext uri="{FF2B5EF4-FFF2-40B4-BE49-F238E27FC236}">
                <a16:creationId xmlns:a16="http://schemas.microsoft.com/office/drawing/2014/main" id="{48027BF7-8527-4C35-8DDA-D8F9150CE05E}"/>
              </a:ext>
            </a:extLst>
          </p:cNvPr>
          <p:cNvSpPr/>
          <p:nvPr/>
        </p:nvSpPr>
        <p:spPr>
          <a:xfrm>
            <a:off x="4854258" y="4533863"/>
            <a:ext cx="6708477" cy="8043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a:r>
              <a:rPr lang="zh-CN" altLang="en-US" sz="3200" b="1" spc="300" dirty="0">
                <a:solidFill>
                  <a:schemeClr val="bg1">
                    <a:lumMod val="75000"/>
                  </a:schemeClr>
                </a:solidFill>
              </a:rPr>
              <a:t>这里是标题四</a:t>
            </a:r>
          </a:p>
        </p:txBody>
      </p:sp>
      <p:sp>
        <p:nvSpPr>
          <p:cNvPr id="3" name="灯片编号占位符 2">
            <a:extLst>
              <a:ext uri="{FF2B5EF4-FFF2-40B4-BE49-F238E27FC236}">
                <a16:creationId xmlns:a16="http://schemas.microsoft.com/office/drawing/2014/main" id="{F015682F-34A4-424B-BA39-09C87DA53A9A}"/>
              </a:ext>
            </a:extLst>
          </p:cNvPr>
          <p:cNvSpPr>
            <a:spLocks noGrp="1"/>
          </p:cNvSpPr>
          <p:nvPr>
            <p:ph type="sldNum" sz="quarter" idx="4"/>
          </p:nvPr>
        </p:nvSpPr>
        <p:spPr/>
        <p:txBody>
          <a:bodyPr/>
          <a:lstStyle/>
          <a:p>
            <a:fld id="{548644C6-89F0-466C-949F-E70AD72679A8}" type="slidenum">
              <a:rPr lang="zh-CN" altLang="en-US" smtClean="0"/>
              <a:pPr/>
              <a:t>5</a:t>
            </a:fld>
            <a:endParaRPr lang="zh-CN" altLang="en-US"/>
          </a:p>
        </p:txBody>
      </p:sp>
      <p:sp>
        <p:nvSpPr>
          <p:cNvPr id="20" name="矩形 19">
            <a:extLst>
              <a:ext uri="{FF2B5EF4-FFF2-40B4-BE49-F238E27FC236}">
                <a16:creationId xmlns:a16="http://schemas.microsoft.com/office/drawing/2014/main" id="{9C133C31-AF19-45B6-8196-B15048608F5C}"/>
              </a:ext>
            </a:extLst>
          </p:cNvPr>
          <p:cNvSpPr/>
          <p:nvPr/>
        </p:nvSpPr>
        <p:spPr>
          <a:xfrm>
            <a:off x="278352" y="6044169"/>
            <a:ext cx="2341180" cy="369332"/>
          </a:xfrm>
          <a:prstGeom prst="rect">
            <a:avLst/>
          </a:prstGeom>
        </p:spPr>
        <p:txBody>
          <a:bodyPr wrap="square">
            <a:spAutoFit/>
          </a:bodyPr>
          <a:lstStyle/>
          <a:p>
            <a:pPr algn="dist"/>
            <a:r>
              <a:rPr lang="en-US" altLang="zh-CN" sz="1800" i="0" dirty="0">
                <a:solidFill>
                  <a:schemeClr val="bg1">
                    <a:lumMod val="85000"/>
                  </a:schemeClr>
                </a:solidFill>
                <a:effectLst>
                  <a:outerShdw blurRad="38100" dist="38100" dir="2700000" algn="tl">
                    <a:srgbClr val="000000">
                      <a:alpha val="43137"/>
                    </a:srgbClr>
                  </a:outerShdw>
                </a:effectLst>
                <a:latin typeface="+mj-lt"/>
                <a:ea typeface="等线" panose="02010600030101010101" pitchFamily="2" charset="-122"/>
              </a:rPr>
              <a:t>CONTENT</a:t>
            </a:r>
            <a:endParaRPr lang="zh-CN" altLang="en-US" sz="1800" dirty="0">
              <a:solidFill>
                <a:schemeClr val="bg1">
                  <a:lumMod val="85000"/>
                </a:schemeClr>
              </a:solidFill>
              <a:effectLst>
                <a:outerShdw blurRad="38100" dist="38100" dir="2700000" algn="tl">
                  <a:srgbClr val="000000">
                    <a:alpha val="43137"/>
                  </a:srgbClr>
                </a:outerShdw>
              </a:effectLst>
              <a:latin typeface="+mj-lt"/>
              <a:ea typeface="等线" panose="02010600030101010101" pitchFamily="2" charset="-122"/>
            </a:endParaRPr>
          </a:p>
        </p:txBody>
      </p:sp>
      <p:sp>
        <p:nvSpPr>
          <p:cNvPr id="28" name="矩形 27">
            <a:extLst>
              <a:ext uri="{FF2B5EF4-FFF2-40B4-BE49-F238E27FC236}">
                <a16:creationId xmlns:a16="http://schemas.microsoft.com/office/drawing/2014/main" id="{A688B156-15EB-4823-AA2D-23F8D42C9DC7}"/>
              </a:ext>
            </a:extLst>
          </p:cNvPr>
          <p:cNvSpPr/>
          <p:nvPr/>
        </p:nvSpPr>
        <p:spPr>
          <a:xfrm>
            <a:off x="0" y="5897881"/>
            <a:ext cx="2837920" cy="45719"/>
          </a:xfrm>
          <a:prstGeom prst="rect">
            <a:avLst/>
          </a:prstGeom>
          <a:gradFill flip="none" rotWithShape="1">
            <a:gsLst>
              <a:gs pos="0">
                <a:schemeClr val="accent4">
                  <a:lumMod val="40000"/>
                  <a:lumOff val="60000"/>
                </a:schemeClr>
              </a:gs>
              <a:gs pos="23000">
                <a:schemeClr val="accent4">
                  <a:lumMod val="60000"/>
                  <a:lumOff val="40000"/>
                </a:schemeClr>
              </a:gs>
              <a:gs pos="52000">
                <a:schemeClr val="accent4">
                  <a:lumMod val="60000"/>
                  <a:lumOff val="40000"/>
                </a:schemeClr>
              </a:gs>
              <a:gs pos="97000">
                <a:schemeClr val="accent4">
                  <a:lumMod val="20000"/>
                  <a:lumOff val="8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B2914AE-3DE2-401B-8D49-25B51A46B048}"/>
              </a:ext>
            </a:extLst>
          </p:cNvPr>
          <p:cNvSpPr/>
          <p:nvPr/>
        </p:nvSpPr>
        <p:spPr>
          <a:xfrm rot="10800000" flipV="1">
            <a:off x="11711940" y="914398"/>
            <a:ext cx="45719" cy="804325"/>
          </a:xfrm>
          <a:prstGeom prst="rect">
            <a:avLst/>
          </a:prstGeom>
          <a:solidFill>
            <a:srgbClr val="C00000">
              <a:alpha val="55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1F59587E-CA84-4432-B534-DBBE09001A41}"/>
              </a:ext>
            </a:extLst>
          </p:cNvPr>
          <p:cNvSpPr/>
          <p:nvPr/>
        </p:nvSpPr>
        <p:spPr>
          <a:xfrm rot="10800000" flipV="1">
            <a:off x="11711940" y="2120888"/>
            <a:ext cx="45719" cy="804325"/>
          </a:xfrm>
          <a:prstGeom prst="rect">
            <a:avLst/>
          </a:prstGeom>
          <a:solidFill>
            <a:srgbClr val="C00000">
              <a:alpha val="55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33655B15-883E-456F-9F77-B3E28EE6306D}"/>
              </a:ext>
            </a:extLst>
          </p:cNvPr>
          <p:cNvSpPr/>
          <p:nvPr/>
        </p:nvSpPr>
        <p:spPr>
          <a:xfrm rot="10800000" flipV="1">
            <a:off x="11711940" y="3324998"/>
            <a:ext cx="45719" cy="804325"/>
          </a:xfrm>
          <a:prstGeom prst="rect">
            <a:avLst/>
          </a:prstGeom>
          <a:solidFill>
            <a:srgbClr val="C00000">
              <a:alpha val="55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62700E5D-75D5-4A0B-B63E-5CA7B5864CD7}"/>
              </a:ext>
            </a:extLst>
          </p:cNvPr>
          <p:cNvSpPr/>
          <p:nvPr/>
        </p:nvSpPr>
        <p:spPr>
          <a:xfrm rot="10800000" flipV="1">
            <a:off x="11711940" y="4533863"/>
            <a:ext cx="45719" cy="804325"/>
          </a:xfrm>
          <a:prstGeom prst="rect">
            <a:avLst/>
          </a:prstGeom>
          <a:solidFill>
            <a:srgbClr val="C00000">
              <a:alpha val="55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5649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zh-CN" altLang="en-US" dirty="0"/>
              <a:t>文字基本版式</a:t>
            </a:r>
            <a:endParaRPr lang="zh-CN" altLang="en-US" b="0" dirty="0"/>
          </a:p>
        </p:txBody>
      </p:sp>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prstGeom prst="rect">
            <a:avLst/>
          </a:prstGeom>
        </p:spPr>
        <p:txBody>
          <a:bodyPr/>
          <a:lstStyle/>
          <a:p>
            <a:r>
              <a:rPr lang="zh-CN" altLang="en-US" b="1" dirty="0"/>
              <a:t>在此添加一级目录标题</a:t>
            </a:r>
            <a:endParaRPr lang="en-US" altLang="zh-CN" b="1" dirty="0"/>
          </a:p>
          <a:p>
            <a:pPr marL="914400" lvl="1" indent="-457200">
              <a:buFont typeface="+mj-lt"/>
              <a:buAutoNum type="arabicPeriod"/>
            </a:pPr>
            <a:r>
              <a:rPr lang="zh-CN" altLang="en-US" dirty="0"/>
              <a:t>这里是二级目录；</a:t>
            </a:r>
            <a:endParaRPr lang="en-US" altLang="zh-CN" dirty="0"/>
          </a:p>
          <a:p>
            <a:pPr marL="914400" lvl="1" indent="-457200">
              <a:buFont typeface="+mj-lt"/>
              <a:buAutoNum type="arabicPeriod"/>
            </a:pPr>
            <a:r>
              <a:rPr lang="zh-CN" altLang="en-US" dirty="0"/>
              <a:t>这里是二级目录，这里是二级目录；</a:t>
            </a:r>
            <a:endParaRPr lang="en-US" altLang="zh-CN" dirty="0"/>
          </a:p>
          <a:p>
            <a:pPr marL="914400" lvl="1" indent="-457200">
              <a:buFont typeface="+mj-lt"/>
              <a:buAutoNum type="arabicPeriod"/>
            </a:pPr>
            <a:r>
              <a:rPr lang="zh-CN" altLang="en-US" dirty="0"/>
              <a:t>这里是二级目录这里是二级目录这里是二级目录；</a:t>
            </a:r>
            <a:endParaRPr lang="en-US" altLang="zh-CN" dirty="0"/>
          </a:p>
          <a:p>
            <a:pPr marL="1371600" lvl="2" indent="-457200">
              <a:buFont typeface="+mj-lt"/>
              <a:buAutoNum type="alphaLcPeriod"/>
            </a:pPr>
            <a:r>
              <a:rPr lang="zh-CN" altLang="en-US" dirty="0">
                <a:solidFill>
                  <a:schemeClr val="bg1">
                    <a:lumMod val="50000"/>
                  </a:schemeClr>
                </a:solidFill>
              </a:rPr>
              <a:t>此处可以添加三级目录此处可以添加三级目录；</a:t>
            </a:r>
            <a:endParaRPr lang="en-US" altLang="zh-CN" dirty="0">
              <a:solidFill>
                <a:schemeClr val="bg1">
                  <a:lumMod val="50000"/>
                </a:schemeClr>
              </a:solidFill>
            </a:endParaRPr>
          </a:p>
          <a:p>
            <a:pPr marL="1371600" lvl="2" indent="-457200">
              <a:buFont typeface="+mj-lt"/>
              <a:buAutoNum type="alphaLcPeriod"/>
            </a:pPr>
            <a:r>
              <a:rPr lang="zh-CN" altLang="en-US" dirty="0">
                <a:solidFill>
                  <a:schemeClr val="bg1">
                    <a:lumMod val="50000"/>
                  </a:schemeClr>
                </a:solidFill>
              </a:rPr>
              <a:t>此处可以添加三级目录此处可以添加三级目录此处可以添加三级目录；</a:t>
            </a:r>
            <a:endParaRPr lang="en-US" altLang="zh-CN" dirty="0">
              <a:solidFill>
                <a:schemeClr val="bg1">
                  <a:lumMod val="50000"/>
                </a:schemeClr>
              </a:solidFill>
            </a:endParaRPr>
          </a:p>
          <a:p>
            <a:pPr marL="1371600" lvl="2" indent="-457200">
              <a:buFont typeface="+mj-lt"/>
              <a:buAutoNum type="alphaLcPeriod"/>
            </a:pPr>
            <a:r>
              <a:rPr lang="zh-CN" altLang="en-US" dirty="0">
                <a:solidFill>
                  <a:schemeClr val="bg1">
                    <a:lumMod val="50000"/>
                  </a:schemeClr>
                </a:solidFill>
              </a:rPr>
              <a:t>此处可以添加三级目录此处可以添加三级目录；</a:t>
            </a:r>
            <a:endParaRPr lang="en-US" altLang="zh-CN" dirty="0">
              <a:solidFill>
                <a:schemeClr val="bg1">
                  <a:lumMod val="50000"/>
                </a:schemeClr>
              </a:solidFill>
            </a:endParaRP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6</a:t>
            </a:fld>
            <a:endParaRPr lang="zh-CN" altLang="en-US"/>
          </a:p>
        </p:txBody>
      </p:sp>
    </p:spTree>
    <p:extLst>
      <p:ext uri="{BB962C8B-B14F-4D97-AF65-F5344CB8AC3E}">
        <p14:creationId xmlns:p14="http://schemas.microsoft.com/office/powerpoint/2010/main" val="3600074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纯文字版式</a:t>
            </a:r>
            <a:r>
              <a:rPr lang="zh-CN" altLang="en-US" b="0" dirty="0"/>
              <a:t>（一）</a:t>
            </a:r>
          </a:p>
        </p:txBody>
      </p:sp>
      <p:sp>
        <p:nvSpPr>
          <p:cNvPr id="7" name="灯片编号占位符 6">
            <a:extLst>
              <a:ext uri="{FF2B5EF4-FFF2-40B4-BE49-F238E27FC236}">
                <a16:creationId xmlns:a16="http://schemas.microsoft.com/office/drawing/2014/main" id="{03197FA0-C9DB-41BE-BF3A-29FB5BDD56EC}"/>
              </a:ext>
            </a:extLst>
          </p:cNvPr>
          <p:cNvSpPr>
            <a:spLocks noGrp="1"/>
          </p:cNvSpPr>
          <p:nvPr>
            <p:ph type="sldNum" sz="quarter" idx="4"/>
          </p:nvPr>
        </p:nvSpPr>
        <p:spPr/>
        <p:txBody>
          <a:bodyPr/>
          <a:lstStyle/>
          <a:p>
            <a:fld id="{548644C6-89F0-466C-949F-E70AD72679A8}" type="slidenum">
              <a:rPr lang="zh-CN" altLang="en-US" smtClean="0"/>
              <a:pPr/>
              <a:t>7</a:t>
            </a:fld>
            <a:endParaRPr lang="zh-CN" altLang="en-US"/>
          </a:p>
        </p:txBody>
      </p:sp>
      <p:sp>
        <p:nvSpPr>
          <p:cNvPr id="8" name="矩形: 圆角 7">
            <a:extLst>
              <a:ext uri="{FF2B5EF4-FFF2-40B4-BE49-F238E27FC236}">
                <a16:creationId xmlns:a16="http://schemas.microsoft.com/office/drawing/2014/main" id="{954CFB7C-AD96-4EC8-871F-6DE7B0F9AF91}"/>
              </a:ext>
            </a:extLst>
          </p:cNvPr>
          <p:cNvSpPr/>
          <p:nvPr/>
        </p:nvSpPr>
        <p:spPr>
          <a:xfrm>
            <a:off x="825500" y="1371600"/>
            <a:ext cx="10617200" cy="4749799"/>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9" name="文本框 8">
            <a:extLst>
              <a:ext uri="{FF2B5EF4-FFF2-40B4-BE49-F238E27FC236}">
                <a16:creationId xmlns:a16="http://schemas.microsoft.com/office/drawing/2014/main" id="{97CCBFF9-CC14-4267-B64E-D351E46469BF}"/>
              </a:ext>
            </a:extLst>
          </p:cNvPr>
          <p:cNvSpPr txBox="1"/>
          <p:nvPr/>
        </p:nvSpPr>
        <p:spPr>
          <a:xfrm>
            <a:off x="1404989" y="2938328"/>
            <a:ext cx="9564003" cy="2270109"/>
          </a:xfrm>
          <a:prstGeom prst="rect">
            <a:avLst/>
          </a:prstGeom>
          <a:noFill/>
        </p:spPr>
        <p:txBody>
          <a:bodyPr wrap="square" rtlCol="0">
            <a:spAutoFit/>
          </a:bodyPr>
          <a:lstStyle/>
          <a:p>
            <a:pPr algn="just">
              <a:lnSpc>
                <a:spcPct val="120000"/>
              </a:lnSpc>
              <a:spcBef>
                <a:spcPts val="600"/>
              </a:spcBef>
            </a:pPr>
            <a:r>
              <a:rPr lang="zh-CN" altLang="en-US" sz="2400" dirty="0">
                <a:solidFill>
                  <a:schemeClr val="tx1">
                    <a:lumMod val="75000"/>
                    <a:lumOff val="25000"/>
                  </a:schemeClr>
                </a:solidFill>
              </a:rPr>
              <a:t>可在此处添加您的文字可在此处添加您的文字可在此处添加您的文字可在此处添加您的文字可在此处添加您的文字可在此处添加您的文字可在此处添加您的文字可在此处添加您的文字可在此处添加您的文字可在此处添加您的文字可在此处添加您的文字可在此处添加您的文字可在此处添加您的文字。</a:t>
            </a:r>
          </a:p>
        </p:txBody>
      </p:sp>
      <p:sp>
        <p:nvSpPr>
          <p:cNvPr id="10" name="矩形 9">
            <a:extLst>
              <a:ext uri="{FF2B5EF4-FFF2-40B4-BE49-F238E27FC236}">
                <a16:creationId xmlns:a16="http://schemas.microsoft.com/office/drawing/2014/main" id="{6600E427-17B5-4CD7-A95F-B425044F76E9}"/>
              </a:ext>
            </a:extLst>
          </p:cNvPr>
          <p:cNvSpPr/>
          <p:nvPr/>
        </p:nvSpPr>
        <p:spPr>
          <a:xfrm>
            <a:off x="1324607" y="1748136"/>
            <a:ext cx="5570756" cy="597215"/>
          </a:xfrm>
          <a:prstGeom prst="rect">
            <a:avLst/>
          </a:prstGeom>
        </p:spPr>
        <p:txBody>
          <a:bodyPr wrap="none">
            <a:spAutoFit/>
          </a:bodyPr>
          <a:lstStyle/>
          <a:p>
            <a:pPr>
              <a:lnSpc>
                <a:spcPct val="130000"/>
              </a:lnSpc>
            </a:pPr>
            <a:r>
              <a:rPr lang="zh-CN" altLang="en-US" sz="2800" b="1" dirty="0"/>
              <a:t>请在此添加标题内容或段落要点</a:t>
            </a:r>
            <a:r>
              <a:rPr lang="zh-CN" altLang="en-US" sz="2800" dirty="0"/>
              <a:t>：</a:t>
            </a:r>
            <a:endParaRPr lang="en-US" altLang="zh-CN" sz="2800" dirty="0"/>
          </a:p>
        </p:txBody>
      </p:sp>
      <p:cxnSp>
        <p:nvCxnSpPr>
          <p:cNvPr id="11" name="直接连接符 10">
            <a:extLst>
              <a:ext uri="{FF2B5EF4-FFF2-40B4-BE49-F238E27FC236}">
                <a16:creationId xmlns:a16="http://schemas.microsoft.com/office/drawing/2014/main" id="{E2F96A11-3ABB-4DAA-8D4F-55232E698183}"/>
              </a:ext>
            </a:extLst>
          </p:cNvPr>
          <p:cNvCxnSpPr>
            <a:cxnSpLocks/>
          </p:cNvCxnSpPr>
          <p:nvPr/>
        </p:nvCxnSpPr>
        <p:spPr>
          <a:xfrm>
            <a:off x="1404990" y="2518088"/>
            <a:ext cx="515186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9AF6DFA-5043-4934-8336-4CD1B515D81B}"/>
              </a:ext>
            </a:extLst>
          </p:cNvPr>
          <p:cNvGrpSpPr/>
          <p:nvPr/>
        </p:nvGrpSpPr>
        <p:grpSpPr>
          <a:xfrm>
            <a:off x="9960397" y="1760836"/>
            <a:ext cx="1008596" cy="907586"/>
            <a:chOff x="9960397" y="1760836"/>
            <a:chExt cx="1008596" cy="907586"/>
          </a:xfrm>
        </p:grpSpPr>
        <p:pic>
          <p:nvPicPr>
            <p:cNvPr id="13" name="图片 12">
              <a:extLst>
                <a:ext uri="{FF2B5EF4-FFF2-40B4-BE49-F238E27FC236}">
                  <a16:creationId xmlns:a16="http://schemas.microsoft.com/office/drawing/2014/main" id="{4F5D2A97-0D3D-4C27-BF97-C3D47386E9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175" t="22647" r="40432" b="60669"/>
            <a:stretch/>
          </p:blipFill>
          <p:spPr>
            <a:xfrm>
              <a:off x="10056547" y="1770144"/>
              <a:ext cx="801450" cy="898278"/>
            </a:xfrm>
            <a:prstGeom prst="rect">
              <a:avLst/>
            </a:prstGeom>
          </p:spPr>
        </p:pic>
        <p:sp>
          <p:nvSpPr>
            <p:cNvPr id="16" name="矩形 15">
              <a:extLst>
                <a:ext uri="{FF2B5EF4-FFF2-40B4-BE49-F238E27FC236}">
                  <a16:creationId xmlns:a16="http://schemas.microsoft.com/office/drawing/2014/main" id="{B0DEEC23-41C8-46C4-8973-2DFBAABB59F2}"/>
                </a:ext>
              </a:extLst>
            </p:cNvPr>
            <p:cNvSpPr/>
            <p:nvPr/>
          </p:nvSpPr>
          <p:spPr>
            <a:xfrm>
              <a:off x="9960397" y="1760836"/>
              <a:ext cx="1008596" cy="1239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09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09669CE0-4DD0-4723-8245-0A0BD342D93F}"/>
              </a:ext>
            </a:extLst>
          </p:cNvPr>
          <p:cNvGrpSpPr/>
          <p:nvPr/>
        </p:nvGrpSpPr>
        <p:grpSpPr>
          <a:xfrm>
            <a:off x="698500" y="1371600"/>
            <a:ext cx="5334000" cy="4749799"/>
            <a:chOff x="952500" y="1371600"/>
            <a:chExt cx="4775200" cy="4749799"/>
          </a:xfrm>
        </p:grpSpPr>
        <p:sp>
          <p:nvSpPr>
            <p:cNvPr id="9" name="矩形: 圆角 8">
              <a:extLst>
                <a:ext uri="{FF2B5EF4-FFF2-40B4-BE49-F238E27FC236}">
                  <a16:creationId xmlns:a16="http://schemas.microsoft.com/office/drawing/2014/main" id="{8F74F224-48EC-462B-BF6E-875C52DAA32F}"/>
                </a:ext>
              </a:extLst>
            </p:cNvPr>
            <p:cNvSpPr/>
            <p:nvPr/>
          </p:nvSpPr>
          <p:spPr>
            <a:xfrm>
              <a:off x="952500" y="1371600"/>
              <a:ext cx="4775200" cy="4749799"/>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8" name="梯形 7">
              <a:extLst>
                <a:ext uri="{FF2B5EF4-FFF2-40B4-BE49-F238E27FC236}">
                  <a16:creationId xmlns:a16="http://schemas.microsoft.com/office/drawing/2014/main" id="{FDCD4BDD-7ACB-4A42-94F1-1863BCF36654}"/>
                </a:ext>
              </a:extLst>
            </p:cNvPr>
            <p:cNvSpPr/>
            <p:nvPr/>
          </p:nvSpPr>
          <p:spPr>
            <a:xfrm rot="10800000">
              <a:off x="1244600" y="1377989"/>
              <a:ext cx="4305300" cy="85047"/>
            </a:xfrm>
            <a:prstGeom prst="trapezoid">
              <a:avLst>
                <a:gd name="adj" fmla="val 71298"/>
              </a:avLst>
            </a:prstGeom>
            <a:gradFill>
              <a:gsLst>
                <a:gs pos="100000">
                  <a:srgbClr val="C00000"/>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纯文字版式</a:t>
            </a:r>
            <a:r>
              <a:rPr lang="zh-CN" altLang="en-US" b="0" dirty="0"/>
              <a:t>（二）</a:t>
            </a:r>
          </a:p>
        </p:txBody>
      </p:sp>
      <p:sp>
        <p:nvSpPr>
          <p:cNvPr id="3" name="文本框 2">
            <a:extLst>
              <a:ext uri="{FF2B5EF4-FFF2-40B4-BE49-F238E27FC236}">
                <a16:creationId xmlns:a16="http://schemas.microsoft.com/office/drawing/2014/main" id="{1126B569-29BD-45FA-B041-68D15E4ECCCD}"/>
              </a:ext>
            </a:extLst>
          </p:cNvPr>
          <p:cNvSpPr txBox="1"/>
          <p:nvPr/>
        </p:nvSpPr>
        <p:spPr>
          <a:xfrm>
            <a:off x="1113606" y="2738020"/>
            <a:ext cx="4503788" cy="2713307"/>
          </a:xfrm>
          <a:prstGeom prst="rect">
            <a:avLst/>
          </a:prstGeom>
          <a:noFill/>
        </p:spPr>
        <p:txBody>
          <a:bodyPr wrap="square" rtlCol="0">
            <a:spAutoFit/>
          </a:bodyPr>
          <a:lstStyle/>
          <a:p>
            <a:pPr algn="just">
              <a:lnSpc>
                <a:spcPct val="120000"/>
              </a:lnSpc>
              <a:spcBef>
                <a:spcPts val="600"/>
              </a:spcBef>
            </a:pPr>
            <a:r>
              <a:rPr lang="zh-CN" altLang="en-US" sz="2400" dirty="0">
                <a:solidFill>
                  <a:schemeClr val="tx1">
                    <a:lumMod val="75000"/>
                    <a:lumOff val="25000"/>
                  </a:schemeClr>
                </a:solidFill>
              </a:rPr>
              <a:t>可在此处添加您的文字可在此处添加您的文字可在此处添加您的文字可在此处添加您的文字此处添加您的文字可在此处添加您的文字此处添加您的文字可在此处添加您的文字。</a:t>
            </a:r>
          </a:p>
        </p:txBody>
      </p:sp>
      <p:sp>
        <p:nvSpPr>
          <p:cNvPr id="4" name="矩形 3">
            <a:extLst>
              <a:ext uri="{FF2B5EF4-FFF2-40B4-BE49-F238E27FC236}">
                <a16:creationId xmlns:a16="http://schemas.microsoft.com/office/drawing/2014/main" id="{6798AAEB-0631-4CEA-9B69-305602275708}"/>
              </a:ext>
            </a:extLst>
          </p:cNvPr>
          <p:cNvSpPr/>
          <p:nvPr/>
        </p:nvSpPr>
        <p:spPr>
          <a:xfrm>
            <a:off x="960944" y="1714581"/>
            <a:ext cx="4809112" cy="597215"/>
          </a:xfrm>
          <a:prstGeom prst="rect">
            <a:avLst/>
          </a:prstGeom>
        </p:spPr>
        <p:txBody>
          <a:bodyPr wrap="square" anchor="ctr">
            <a:spAutoFit/>
          </a:bodyPr>
          <a:lstStyle/>
          <a:p>
            <a:pPr algn="ctr">
              <a:lnSpc>
                <a:spcPct val="130000"/>
              </a:lnSpc>
            </a:pPr>
            <a:r>
              <a:rPr lang="zh-CN" altLang="en-US" sz="2800" b="1" dirty="0"/>
              <a:t>在此添加标题或段落要点</a:t>
            </a:r>
            <a:endParaRPr lang="en-US" altLang="zh-CN" sz="2800" dirty="0"/>
          </a:p>
        </p:txBody>
      </p:sp>
      <p:cxnSp>
        <p:nvCxnSpPr>
          <p:cNvPr id="7" name="直接连接符 6">
            <a:extLst>
              <a:ext uri="{FF2B5EF4-FFF2-40B4-BE49-F238E27FC236}">
                <a16:creationId xmlns:a16="http://schemas.microsoft.com/office/drawing/2014/main" id="{B258FF6D-DC85-4E58-9385-C50D931F4D93}"/>
              </a:ext>
            </a:extLst>
          </p:cNvPr>
          <p:cNvCxnSpPr>
            <a:cxnSpLocks/>
          </p:cNvCxnSpPr>
          <p:nvPr/>
        </p:nvCxnSpPr>
        <p:spPr>
          <a:xfrm>
            <a:off x="1117600" y="2518088"/>
            <a:ext cx="44958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7F4C0C10-5897-45F2-A6CF-B0A472892DF3}"/>
              </a:ext>
            </a:extLst>
          </p:cNvPr>
          <p:cNvGrpSpPr/>
          <p:nvPr/>
        </p:nvGrpSpPr>
        <p:grpSpPr>
          <a:xfrm>
            <a:off x="5253103" y="5865892"/>
            <a:ext cx="665097" cy="598488"/>
            <a:chOff x="5999850" y="-1795164"/>
            <a:chExt cx="1008596" cy="907586"/>
          </a:xfrm>
        </p:grpSpPr>
        <p:pic>
          <p:nvPicPr>
            <p:cNvPr id="21" name="图片 20">
              <a:extLst>
                <a:ext uri="{FF2B5EF4-FFF2-40B4-BE49-F238E27FC236}">
                  <a16:creationId xmlns:a16="http://schemas.microsoft.com/office/drawing/2014/main" id="{F9948304-C0CA-4F7E-98B1-0A1C42AFFB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175" t="22647" r="40432" b="60669"/>
            <a:stretch/>
          </p:blipFill>
          <p:spPr>
            <a:xfrm>
              <a:off x="6096000" y="-1785856"/>
              <a:ext cx="801450" cy="898278"/>
            </a:xfrm>
            <a:prstGeom prst="rect">
              <a:avLst/>
            </a:prstGeom>
          </p:spPr>
        </p:pic>
        <p:sp>
          <p:nvSpPr>
            <p:cNvPr id="22" name="矩形 21">
              <a:extLst>
                <a:ext uri="{FF2B5EF4-FFF2-40B4-BE49-F238E27FC236}">
                  <a16:creationId xmlns:a16="http://schemas.microsoft.com/office/drawing/2014/main" id="{3C6DDBEF-AA4D-4B45-A42F-FB1B2F79739B}"/>
                </a:ext>
              </a:extLst>
            </p:cNvPr>
            <p:cNvSpPr/>
            <p:nvPr/>
          </p:nvSpPr>
          <p:spPr>
            <a:xfrm>
              <a:off x="5999850" y="-1795164"/>
              <a:ext cx="1008596" cy="1239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10EF5981-2139-4674-80D3-F18F3464FA69}"/>
              </a:ext>
            </a:extLst>
          </p:cNvPr>
          <p:cNvGrpSpPr/>
          <p:nvPr/>
        </p:nvGrpSpPr>
        <p:grpSpPr>
          <a:xfrm>
            <a:off x="6294944" y="1371600"/>
            <a:ext cx="5334000" cy="4749799"/>
            <a:chOff x="952500" y="1371600"/>
            <a:chExt cx="4775200" cy="4749799"/>
          </a:xfrm>
        </p:grpSpPr>
        <p:sp>
          <p:nvSpPr>
            <p:cNvPr id="24" name="矩形: 圆角 23">
              <a:extLst>
                <a:ext uri="{FF2B5EF4-FFF2-40B4-BE49-F238E27FC236}">
                  <a16:creationId xmlns:a16="http://schemas.microsoft.com/office/drawing/2014/main" id="{4D234E02-10BC-4896-BE18-2C0F175C6910}"/>
                </a:ext>
              </a:extLst>
            </p:cNvPr>
            <p:cNvSpPr/>
            <p:nvPr/>
          </p:nvSpPr>
          <p:spPr>
            <a:xfrm>
              <a:off x="952500" y="1371600"/>
              <a:ext cx="4775200" cy="4749799"/>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25" name="梯形 24">
              <a:extLst>
                <a:ext uri="{FF2B5EF4-FFF2-40B4-BE49-F238E27FC236}">
                  <a16:creationId xmlns:a16="http://schemas.microsoft.com/office/drawing/2014/main" id="{3C094058-4B0C-4EEB-8F87-B83BA00B43E5}"/>
                </a:ext>
              </a:extLst>
            </p:cNvPr>
            <p:cNvSpPr/>
            <p:nvPr/>
          </p:nvSpPr>
          <p:spPr>
            <a:xfrm rot="10800000">
              <a:off x="1244600" y="1377989"/>
              <a:ext cx="4305300" cy="85047"/>
            </a:xfrm>
            <a:prstGeom prst="trapezoid">
              <a:avLst>
                <a:gd name="adj" fmla="val 71298"/>
              </a:avLst>
            </a:prstGeom>
            <a:gradFill>
              <a:gsLst>
                <a:gs pos="100000">
                  <a:srgbClr val="C00000"/>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6" name="文本框 25">
            <a:extLst>
              <a:ext uri="{FF2B5EF4-FFF2-40B4-BE49-F238E27FC236}">
                <a16:creationId xmlns:a16="http://schemas.microsoft.com/office/drawing/2014/main" id="{49A4E6FF-CA57-4B9A-8F62-7CCE6D38D976}"/>
              </a:ext>
            </a:extLst>
          </p:cNvPr>
          <p:cNvSpPr txBox="1"/>
          <p:nvPr/>
        </p:nvSpPr>
        <p:spPr>
          <a:xfrm>
            <a:off x="6710050" y="2738020"/>
            <a:ext cx="4503788" cy="2713307"/>
          </a:xfrm>
          <a:prstGeom prst="rect">
            <a:avLst/>
          </a:prstGeom>
          <a:noFill/>
        </p:spPr>
        <p:txBody>
          <a:bodyPr wrap="square" rtlCol="0">
            <a:spAutoFit/>
          </a:bodyPr>
          <a:lstStyle/>
          <a:p>
            <a:pPr algn="just">
              <a:lnSpc>
                <a:spcPct val="120000"/>
              </a:lnSpc>
              <a:spcBef>
                <a:spcPts val="600"/>
              </a:spcBef>
            </a:pPr>
            <a:r>
              <a:rPr lang="zh-CN" altLang="en-US" sz="2400" dirty="0">
                <a:solidFill>
                  <a:schemeClr val="tx1">
                    <a:lumMod val="75000"/>
                    <a:lumOff val="25000"/>
                  </a:schemeClr>
                </a:solidFill>
              </a:rPr>
              <a:t>可在此处添加您的文字可在此处添加您的文字可在此处添加您的文字可在此处添加您的文字此处添加您的文字可在此处添加您的文字此处添加您的文字可在此处添加您的文字。</a:t>
            </a:r>
          </a:p>
        </p:txBody>
      </p:sp>
      <p:sp>
        <p:nvSpPr>
          <p:cNvPr id="27" name="矩形 26">
            <a:extLst>
              <a:ext uri="{FF2B5EF4-FFF2-40B4-BE49-F238E27FC236}">
                <a16:creationId xmlns:a16="http://schemas.microsoft.com/office/drawing/2014/main" id="{C65D1E4D-D240-485B-A6D8-C35F63C70301}"/>
              </a:ext>
            </a:extLst>
          </p:cNvPr>
          <p:cNvSpPr/>
          <p:nvPr/>
        </p:nvSpPr>
        <p:spPr>
          <a:xfrm>
            <a:off x="6557388" y="1714581"/>
            <a:ext cx="4809112" cy="597215"/>
          </a:xfrm>
          <a:prstGeom prst="rect">
            <a:avLst/>
          </a:prstGeom>
        </p:spPr>
        <p:txBody>
          <a:bodyPr wrap="square" anchor="ctr">
            <a:spAutoFit/>
          </a:bodyPr>
          <a:lstStyle/>
          <a:p>
            <a:pPr algn="ctr">
              <a:lnSpc>
                <a:spcPct val="130000"/>
              </a:lnSpc>
            </a:pPr>
            <a:r>
              <a:rPr lang="zh-CN" altLang="en-US" sz="2800" b="1" dirty="0"/>
              <a:t>在此添加标题或段落要点</a:t>
            </a:r>
            <a:endParaRPr lang="en-US" altLang="zh-CN" sz="2800" dirty="0"/>
          </a:p>
        </p:txBody>
      </p:sp>
      <p:cxnSp>
        <p:nvCxnSpPr>
          <p:cNvPr id="28" name="直接连接符 27">
            <a:extLst>
              <a:ext uri="{FF2B5EF4-FFF2-40B4-BE49-F238E27FC236}">
                <a16:creationId xmlns:a16="http://schemas.microsoft.com/office/drawing/2014/main" id="{8E58095D-BB5B-4C0F-BF7D-D08F2194BC23}"/>
              </a:ext>
            </a:extLst>
          </p:cNvPr>
          <p:cNvCxnSpPr>
            <a:cxnSpLocks/>
          </p:cNvCxnSpPr>
          <p:nvPr/>
        </p:nvCxnSpPr>
        <p:spPr>
          <a:xfrm>
            <a:off x="6714044" y="2518088"/>
            <a:ext cx="44958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DF1BF2C1-9F3F-4FF1-BFAC-0154CF842EB6}"/>
              </a:ext>
            </a:extLst>
          </p:cNvPr>
          <p:cNvGrpSpPr/>
          <p:nvPr/>
        </p:nvGrpSpPr>
        <p:grpSpPr>
          <a:xfrm>
            <a:off x="10849547" y="5865892"/>
            <a:ext cx="665097" cy="598488"/>
            <a:chOff x="5999850" y="-1795164"/>
            <a:chExt cx="1008596" cy="907586"/>
          </a:xfrm>
        </p:grpSpPr>
        <p:pic>
          <p:nvPicPr>
            <p:cNvPr id="30" name="图片 29">
              <a:extLst>
                <a:ext uri="{FF2B5EF4-FFF2-40B4-BE49-F238E27FC236}">
                  <a16:creationId xmlns:a16="http://schemas.microsoft.com/office/drawing/2014/main" id="{F0976E00-DCAC-4C15-AEDB-EDB66C2623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175" t="22647" r="40432" b="60669"/>
            <a:stretch/>
          </p:blipFill>
          <p:spPr>
            <a:xfrm>
              <a:off x="6096000" y="-1785856"/>
              <a:ext cx="801450" cy="898278"/>
            </a:xfrm>
            <a:prstGeom prst="rect">
              <a:avLst/>
            </a:prstGeom>
          </p:spPr>
        </p:pic>
        <p:sp>
          <p:nvSpPr>
            <p:cNvPr id="31" name="矩形 30">
              <a:extLst>
                <a:ext uri="{FF2B5EF4-FFF2-40B4-BE49-F238E27FC236}">
                  <a16:creationId xmlns:a16="http://schemas.microsoft.com/office/drawing/2014/main" id="{EDA481E0-AD8C-47B7-8966-A9472403D39E}"/>
                </a:ext>
              </a:extLst>
            </p:cNvPr>
            <p:cNvSpPr/>
            <p:nvPr/>
          </p:nvSpPr>
          <p:spPr>
            <a:xfrm>
              <a:off x="5999850" y="-1795164"/>
              <a:ext cx="1008596" cy="1239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a:extLst>
              <a:ext uri="{FF2B5EF4-FFF2-40B4-BE49-F238E27FC236}">
                <a16:creationId xmlns:a16="http://schemas.microsoft.com/office/drawing/2014/main" id="{1806E99F-1117-4255-BE4C-3A41CBECC778}"/>
              </a:ext>
            </a:extLst>
          </p:cNvPr>
          <p:cNvSpPr>
            <a:spLocks noGrp="1"/>
          </p:cNvSpPr>
          <p:nvPr>
            <p:ph type="sldNum" sz="quarter" idx="4"/>
          </p:nvPr>
        </p:nvSpPr>
        <p:spPr/>
        <p:txBody>
          <a:bodyPr/>
          <a:lstStyle/>
          <a:p>
            <a:fld id="{548644C6-89F0-466C-949F-E70AD72679A8}" type="slidenum">
              <a:rPr lang="zh-CN" altLang="en-US" smtClean="0"/>
              <a:pPr/>
              <a:t>8</a:t>
            </a:fld>
            <a:endParaRPr lang="zh-CN" altLang="en-US"/>
          </a:p>
        </p:txBody>
      </p:sp>
    </p:spTree>
    <p:extLst>
      <p:ext uri="{BB962C8B-B14F-4D97-AF65-F5344CB8AC3E}">
        <p14:creationId xmlns:p14="http://schemas.microsoft.com/office/powerpoint/2010/main" val="89097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09669CE0-4DD0-4723-8245-0A0BD342D93F}"/>
              </a:ext>
            </a:extLst>
          </p:cNvPr>
          <p:cNvGrpSpPr/>
          <p:nvPr/>
        </p:nvGrpSpPr>
        <p:grpSpPr>
          <a:xfrm>
            <a:off x="459195" y="1371600"/>
            <a:ext cx="3672314" cy="4749799"/>
            <a:chOff x="952500" y="1371600"/>
            <a:chExt cx="4775200" cy="4749799"/>
          </a:xfrm>
        </p:grpSpPr>
        <p:sp>
          <p:nvSpPr>
            <p:cNvPr id="9" name="矩形: 圆角 8">
              <a:extLst>
                <a:ext uri="{FF2B5EF4-FFF2-40B4-BE49-F238E27FC236}">
                  <a16:creationId xmlns:a16="http://schemas.microsoft.com/office/drawing/2014/main" id="{8F74F224-48EC-462B-BF6E-875C52DAA32F}"/>
                </a:ext>
              </a:extLst>
            </p:cNvPr>
            <p:cNvSpPr/>
            <p:nvPr/>
          </p:nvSpPr>
          <p:spPr>
            <a:xfrm>
              <a:off x="952500" y="1371600"/>
              <a:ext cx="4775200" cy="4749799"/>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8" name="梯形 7">
              <a:extLst>
                <a:ext uri="{FF2B5EF4-FFF2-40B4-BE49-F238E27FC236}">
                  <a16:creationId xmlns:a16="http://schemas.microsoft.com/office/drawing/2014/main" id="{FDCD4BDD-7ACB-4A42-94F1-1863BCF36654}"/>
                </a:ext>
              </a:extLst>
            </p:cNvPr>
            <p:cNvSpPr/>
            <p:nvPr/>
          </p:nvSpPr>
          <p:spPr>
            <a:xfrm rot="10800000">
              <a:off x="1244600" y="1377989"/>
              <a:ext cx="4305300" cy="85047"/>
            </a:xfrm>
            <a:prstGeom prst="trapezoid">
              <a:avLst>
                <a:gd name="adj" fmla="val 71298"/>
              </a:avLst>
            </a:prstGeom>
            <a:gradFill>
              <a:gsLst>
                <a:gs pos="100000">
                  <a:srgbClr val="C00000"/>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纯文字版式</a:t>
            </a:r>
            <a:r>
              <a:rPr lang="zh-CN" altLang="en-US" b="0" dirty="0"/>
              <a:t>（三）</a:t>
            </a:r>
          </a:p>
        </p:txBody>
      </p:sp>
      <p:sp>
        <p:nvSpPr>
          <p:cNvPr id="3" name="文本框 2">
            <a:extLst>
              <a:ext uri="{FF2B5EF4-FFF2-40B4-BE49-F238E27FC236}">
                <a16:creationId xmlns:a16="http://schemas.microsoft.com/office/drawing/2014/main" id="{1126B569-29BD-45FA-B041-68D15E4ECCCD}"/>
              </a:ext>
            </a:extLst>
          </p:cNvPr>
          <p:cNvSpPr txBox="1"/>
          <p:nvPr/>
        </p:nvSpPr>
        <p:spPr>
          <a:xfrm>
            <a:off x="848449" y="2738020"/>
            <a:ext cx="2893806" cy="2713307"/>
          </a:xfrm>
          <a:prstGeom prst="rect">
            <a:avLst/>
          </a:prstGeom>
          <a:noFill/>
        </p:spPr>
        <p:txBody>
          <a:bodyPr wrap="square" rtlCol="0">
            <a:spAutoFit/>
          </a:bodyPr>
          <a:lstStyle/>
          <a:p>
            <a:pPr algn="just">
              <a:lnSpc>
                <a:spcPct val="120000"/>
              </a:lnSpc>
              <a:spcBef>
                <a:spcPts val="600"/>
              </a:spcBef>
            </a:pPr>
            <a:r>
              <a:rPr lang="zh-CN" altLang="en-US" sz="2400" dirty="0">
                <a:solidFill>
                  <a:schemeClr val="tx1">
                    <a:lumMod val="75000"/>
                    <a:lumOff val="25000"/>
                  </a:schemeClr>
                </a:solidFill>
              </a:rPr>
              <a:t>可在此处添加您的文字可在此处添加您的文字可在此处添加您的文字可在此处添加您的文字可在此处添加。</a:t>
            </a:r>
          </a:p>
        </p:txBody>
      </p:sp>
      <p:sp>
        <p:nvSpPr>
          <p:cNvPr id="4" name="矩形 3">
            <a:extLst>
              <a:ext uri="{FF2B5EF4-FFF2-40B4-BE49-F238E27FC236}">
                <a16:creationId xmlns:a16="http://schemas.microsoft.com/office/drawing/2014/main" id="{6798AAEB-0631-4CEA-9B69-305602275708}"/>
              </a:ext>
            </a:extLst>
          </p:cNvPr>
          <p:cNvSpPr/>
          <p:nvPr/>
        </p:nvSpPr>
        <p:spPr>
          <a:xfrm>
            <a:off x="651984" y="1714581"/>
            <a:ext cx="3286737" cy="597215"/>
          </a:xfrm>
          <a:prstGeom prst="rect">
            <a:avLst/>
          </a:prstGeom>
        </p:spPr>
        <p:txBody>
          <a:bodyPr wrap="square" anchor="ctr">
            <a:spAutoFit/>
          </a:bodyPr>
          <a:lstStyle/>
          <a:p>
            <a:pPr algn="ctr">
              <a:lnSpc>
                <a:spcPct val="130000"/>
              </a:lnSpc>
            </a:pPr>
            <a:r>
              <a:rPr lang="zh-CN" altLang="en-US" sz="2800" b="1" dirty="0"/>
              <a:t>添加标题或要点</a:t>
            </a:r>
            <a:endParaRPr lang="en-US" altLang="zh-CN" sz="2800" dirty="0"/>
          </a:p>
        </p:txBody>
      </p:sp>
      <p:cxnSp>
        <p:nvCxnSpPr>
          <p:cNvPr id="7" name="直接连接符 6">
            <a:extLst>
              <a:ext uri="{FF2B5EF4-FFF2-40B4-BE49-F238E27FC236}">
                <a16:creationId xmlns:a16="http://schemas.microsoft.com/office/drawing/2014/main" id="{B258FF6D-DC85-4E58-9385-C50D931F4D93}"/>
              </a:ext>
            </a:extLst>
          </p:cNvPr>
          <p:cNvCxnSpPr>
            <a:cxnSpLocks/>
          </p:cNvCxnSpPr>
          <p:nvPr/>
        </p:nvCxnSpPr>
        <p:spPr>
          <a:xfrm>
            <a:off x="940656" y="2518088"/>
            <a:ext cx="270939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7F4C0C10-5897-45F2-A6CF-B0A472892DF3}"/>
              </a:ext>
            </a:extLst>
          </p:cNvPr>
          <p:cNvGrpSpPr/>
          <p:nvPr/>
        </p:nvGrpSpPr>
        <p:grpSpPr>
          <a:xfrm>
            <a:off x="3456787" y="5865892"/>
            <a:ext cx="537987" cy="484108"/>
            <a:chOff x="5999850" y="-1795164"/>
            <a:chExt cx="1008596" cy="907586"/>
          </a:xfrm>
        </p:grpSpPr>
        <p:pic>
          <p:nvPicPr>
            <p:cNvPr id="21" name="图片 20">
              <a:extLst>
                <a:ext uri="{FF2B5EF4-FFF2-40B4-BE49-F238E27FC236}">
                  <a16:creationId xmlns:a16="http://schemas.microsoft.com/office/drawing/2014/main" id="{F9948304-C0CA-4F7E-98B1-0A1C42AFFB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175" t="22647" r="40432" b="60669"/>
            <a:stretch/>
          </p:blipFill>
          <p:spPr>
            <a:xfrm>
              <a:off x="6096000" y="-1785856"/>
              <a:ext cx="801450" cy="898278"/>
            </a:xfrm>
            <a:prstGeom prst="rect">
              <a:avLst/>
            </a:prstGeom>
          </p:spPr>
        </p:pic>
        <p:sp>
          <p:nvSpPr>
            <p:cNvPr id="22" name="矩形 21">
              <a:extLst>
                <a:ext uri="{FF2B5EF4-FFF2-40B4-BE49-F238E27FC236}">
                  <a16:creationId xmlns:a16="http://schemas.microsoft.com/office/drawing/2014/main" id="{3C6DDBEF-AA4D-4B45-A42F-FB1B2F79739B}"/>
                </a:ext>
              </a:extLst>
            </p:cNvPr>
            <p:cNvSpPr/>
            <p:nvPr/>
          </p:nvSpPr>
          <p:spPr>
            <a:xfrm>
              <a:off x="5999850" y="-1795164"/>
              <a:ext cx="1008596" cy="1239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40D3C1E3-ED3A-4983-BBF7-E37CC1B47F22}"/>
              </a:ext>
            </a:extLst>
          </p:cNvPr>
          <p:cNvGrpSpPr/>
          <p:nvPr/>
        </p:nvGrpSpPr>
        <p:grpSpPr>
          <a:xfrm>
            <a:off x="4285167" y="1371600"/>
            <a:ext cx="3672314" cy="4749799"/>
            <a:chOff x="952500" y="1371600"/>
            <a:chExt cx="4775200" cy="4749799"/>
          </a:xfrm>
        </p:grpSpPr>
        <p:sp>
          <p:nvSpPr>
            <p:cNvPr id="33" name="矩形: 圆角 32">
              <a:extLst>
                <a:ext uri="{FF2B5EF4-FFF2-40B4-BE49-F238E27FC236}">
                  <a16:creationId xmlns:a16="http://schemas.microsoft.com/office/drawing/2014/main" id="{D2689434-73F8-4FE1-80D7-30AB2F4BFCEA}"/>
                </a:ext>
              </a:extLst>
            </p:cNvPr>
            <p:cNvSpPr/>
            <p:nvPr/>
          </p:nvSpPr>
          <p:spPr>
            <a:xfrm>
              <a:off x="952500" y="1371600"/>
              <a:ext cx="4775200" cy="4749799"/>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34" name="梯形 33">
              <a:extLst>
                <a:ext uri="{FF2B5EF4-FFF2-40B4-BE49-F238E27FC236}">
                  <a16:creationId xmlns:a16="http://schemas.microsoft.com/office/drawing/2014/main" id="{E8776672-5FE1-4C28-91DD-512D99F37D14}"/>
                </a:ext>
              </a:extLst>
            </p:cNvPr>
            <p:cNvSpPr/>
            <p:nvPr/>
          </p:nvSpPr>
          <p:spPr>
            <a:xfrm rot="10800000">
              <a:off x="1244600" y="1377989"/>
              <a:ext cx="4305300" cy="85047"/>
            </a:xfrm>
            <a:prstGeom prst="trapezoid">
              <a:avLst>
                <a:gd name="adj" fmla="val 71298"/>
              </a:avLst>
            </a:prstGeom>
            <a:gradFill>
              <a:gsLst>
                <a:gs pos="100000">
                  <a:srgbClr val="C00000"/>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5" name="文本框 34">
            <a:extLst>
              <a:ext uri="{FF2B5EF4-FFF2-40B4-BE49-F238E27FC236}">
                <a16:creationId xmlns:a16="http://schemas.microsoft.com/office/drawing/2014/main" id="{46C92E12-1CFF-4831-99EC-B89C06186CCD}"/>
              </a:ext>
            </a:extLst>
          </p:cNvPr>
          <p:cNvSpPr txBox="1"/>
          <p:nvPr/>
        </p:nvSpPr>
        <p:spPr>
          <a:xfrm>
            <a:off x="4695698" y="2738020"/>
            <a:ext cx="2893806" cy="2713307"/>
          </a:xfrm>
          <a:prstGeom prst="rect">
            <a:avLst/>
          </a:prstGeom>
          <a:noFill/>
        </p:spPr>
        <p:txBody>
          <a:bodyPr wrap="square" rtlCol="0">
            <a:spAutoFit/>
          </a:bodyPr>
          <a:lstStyle/>
          <a:p>
            <a:pPr algn="just">
              <a:lnSpc>
                <a:spcPct val="120000"/>
              </a:lnSpc>
              <a:spcBef>
                <a:spcPts val="600"/>
              </a:spcBef>
            </a:pPr>
            <a:r>
              <a:rPr lang="zh-CN" altLang="en-US" sz="2400" dirty="0">
                <a:solidFill>
                  <a:schemeClr val="tx1">
                    <a:lumMod val="75000"/>
                    <a:lumOff val="25000"/>
                  </a:schemeClr>
                </a:solidFill>
              </a:rPr>
              <a:t>可在此处添加您的文字可在此处添加您的文字可在此处添加您的文字可在此处添加您的文字可在此处添加。</a:t>
            </a:r>
          </a:p>
        </p:txBody>
      </p:sp>
      <p:sp>
        <p:nvSpPr>
          <p:cNvPr id="36" name="矩形 35">
            <a:extLst>
              <a:ext uri="{FF2B5EF4-FFF2-40B4-BE49-F238E27FC236}">
                <a16:creationId xmlns:a16="http://schemas.microsoft.com/office/drawing/2014/main" id="{6F68B803-D577-4F2A-8C44-392B094F5B4E}"/>
              </a:ext>
            </a:extLst>
          </p:cNvPr>
          <p:cNvSpPr/>
          <p:nvPr/>
        </p:nvSpPr>
        <p:spPr>
          <a:xfrm>
            <a:off x="4488493" y="1714581"/>
            <a:ext cx="3286737" cy="597215"/>
          </a:xfrm>
          <a:prstGeom prst="rect">
            <a:avLst/>
          </a:prstGeom>
        </p:spPr>
        <p:txBody>
          <a:bodyPr wrap="square" anchor="ctr">
            <a:spAutoFit/>
          </a:bodyPr>
          <a:lstStyle/>
          <a:p>
            <a:pPr algn="ctr">
              <a:lnSpc>
                <a:spcPct val="130000"/>
              </a:lnSpc>
            </a:pPr>
            <a:r>
              <a:rPr lang="zh-CN" altLang="en-US" sz="2800" b="1" dirty="0"/>
              <a:t>添加标题或要点</a:t>
            </a:r>
            <a:endParaRPr lang="en-US" altLang="zh-CN" sz="2800" dirty="0"/>
          </a:p>
        </p:txBody>
      </p:sp>
      <p:cxnSp>
        <p:nvCxnSpPr>
          <p:cNvPr id="37" name="直接连接符 36">
            <a:extLst>
              <a:ext uri="{FF2B5EF4-FFF2-40B4-BE49-F238E27FC236}">
                <a16:creationId xmlns:a16="http://schemas.microsoft.com/office/drawing/2014/main" id="{2E667DF7-9B41-4ECB-99E3-4DF7BE53755F}"/>
              </a:ext>
            </a:extLst>
          </p:cNvPr>
          <p:cNvCxnSpPr>
            <a:cxnSpLocks/>
          </p:cNvCxnSpPr>
          <p:nvPr/>
        </p:nvCxnSpPr>
        <p:spPr>
          <a:xfrm>
            <a:off x="4792945" y="2518088"/>
            <a:ext cx="270939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A792DF3A-7438-4DCA-A82C-DC089436FE7D}"/>
              </a:ext>
            </a:extLst>
          </p:cNvPr>
          <p:cNvGrpSpPr/>
          <p:nvPr/>
        </p:nvGrpSpPr>
        <p:grpSpPr>
          <a:xfrm>
            <a:off x="7282759" y="5865892"/>
            <a:ext cx="537987" cy="484108"/>
            <a:chOff x="5999850" y="-1795164"/>
            <a:chExt cx="1008596" cy="907586"/>
          </a:xfrm>
        </p:grpSpPr>
        <p:pic>
          <p:nvPicPr>
            <p:cNvPr id="39" name="图片 38">
              <a:extLst>
                <a:ext uri="{FF2B5EF4-FFF2-40B4-BE49-F238E27FC236}">
                  <a16:creationId xmlns:a16="http://schemas.microsoft.com/office/drawing/2014/main" id="{FAF95481-5820-4CE2-A270-5BBE2BDC6F4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175" t="22647" r="40432" b="60669"/>
            <a:stretch/>
          </p:blipFill>
          <p:spPr>
            <a:xfrm>
              <a:off x="6096000" y="-1785856"/>
              <a:ext cx="801450" cy="898278"/>
            </a:xfrm>
            <a:prstGeom prst="rect">
              <a:avLst/>
            </a:prstGeom>
          </p:spPr>
        </p:pic>
        <p:sp>
          <p:nvSpPr>
            <p:cNvPr id="40" name="矩形 39">
              <a:extLst>
                <a:ext uri="{FF2B5EF4-FFF2-40B4-BE49-F238E27FC236}">
                  <a16:creationId xmlns:a16="http://schemas.microsoft.com/office/drawing/2014/main" id="{9F5EA481-124B-4B6D-8ABB-43FA3E38D4E0}"/>
                </a:ext>
              </a:extLst>
            </p:cNvPr>
            <p:cNvSpPr/>
            <p:nvPr/>
          </p:nvSpPr>
          <p:spPr>
            <a:xfrm>
              <a:off x="5999850" y="-1795164"/>
              <a:ext cx="1008596" cy="1239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C9B252B2-04DD-453D-A058-FDB42FD29B95}"/>
              </a:ext>
            </a:extLst>
          </p:cNvPr>
          <p:cNvGrpSpPr/>
          <p:nvPr/>
        </p:nvGrpSpPr>
        <p:grpSpPr>
          <a:xfrm>
            <a:off x="8111139" y="1371600"/>
            <a:ext cx="3672314" cy="4749799"/>
            <a:chOff x="952500" y="1371600"/>
            <a:chExt cx="4775200" cy="4749799"/>
          </a:xfrm>
        </p:grpSpPr>
        <p:sp>
          <p:nvSpPr>
            <p:cNvPr id="42" name="矩形: 圆角 41">
              <a:extLst>
                <a:ext uri="{FF2B5EF4-FFF2-40B4-BE49-F238E27FC236}">
                  <a16:creationId xmlns:a16="http://schemas.microsoft.com/office/drawing/2014/main" id="{42C5AD2E-B642-4A4B-B494-D28471536A61}"/>
                </a:ext>
              </a:extLst>
            </p:cNvPr>
            <p:cNvSpPr/>
            <p:nvPr/>
          </p:nvSpPr>
          <p:spPr>
            <a:xfrm>
              <a:off x="952500" y="1371600"/>
              <a:ext cx="4775200" cy="4749799"/>
            </a:xfrm>
            <a:prstGeom prst="roundRect">
              <a:avLst>
                <a:gd name="adj" fmla="val 4993"/>
              </a:avLst>
            </a:prstGeom>
            <a:solidFill>
              <a:sysClr val="window" lastClr="FFFFFF"/>
            </a:solidFill>
            <a:ln w="6350" cap="flat" cmpd="sng" algn="ctr">
              <a:solidFill>
                <a:schemeClr val="bg1">
                  <a:lumMod val="85000"/>
                </a:schemeClr>
              </a:solidFill>
              <a:prstDash val="solid"/>
              <a:miter lim="800000"/>
            </a:ln>
            <a:effectLst>
              <a:outerShdw blurRad="50800" dist="38100" dir="5400000" algn="t" rotWithShape="0">
                <a:prstClr val="black">
                  <a:alpha val="20000"/>
                </a:prstClr>
              </a:outerShdw>
            </a:effectLst>
          </p:spPr>
          <p:txBody>
            <a:bodyPr rtlCol="0" anchor="ctr"/>
            <a:lstStyle/>
            <a:p>
              <a:pPr algn="just"/>
              <a:endParaRPr lang="zh-CN" altLang="en-US" dirty="0"/>
            </a:p>
          </p:txBody>
        </p:sp>
        <p:sp>
          <p:nvSpPr>
            <p:cNvPr id="43" name="梯形 42">
              <a:extLst>
                <a:ext uri="{FF2B5EF4-FFF2-40B4-BE49-F238E27FC236}">
                  <a16:creationId xmlns:a16="http://schemas.microsoft.com/office/drawing/2014/main" id="{9E9B39FF-DDC3-4658-A655-0BA1530A46CA}"/>
                </a:ext>
              </a:extLst>
            </p:cNvPr>
            <p:cNvSpPr/>
            <p:nvPr/>
          </p:nvSpPr>
          <p:spPr>
            <a:xfrm rot="10800000">
              <a:off x="1244600" y="1377989"/>
              <a:ext cx="4305300" cy="85047"/>
            </a:xfrm>
            <a:prstGeom prst="trapezoid">
              <a:avLst>
                <a:gd name="adj" fmla="val 71298"/>
              </a:avLst>
            </a:prstGeom>
            <a:gradFill>
              <a:gsLst>
                <a:gs pos="100000">
                  <a:srgbClr val="C00000"/>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4" name="文本框 43">
            <a:extLst>
              <a:ext uri="{FF2B5EF4-FFF2-40B4-BE49-F238E27FC236}">
                <a16:creationId xmlns:a16="http://schemas.microsoft.com/office/drawing/2014/main" id="{930BCAB5-2556-4AB2-8F51-937B89A1EF1B}"/>
              </a:ext>
            </a:extLst>
          </p:cNvPr>
          <p:cNvSpPr txBox="1"/>
          <p:nvPr/>
        </p:nvSpPr>
        <p:spPr>
          <a:xfrm>
            <a:off x="8521670" y="2738020"/>
            <a:ext cx="2893806" cy="2713307"/>
          </a:xfrm>
          <a:prstGeom prst="rect">
            <a:avLst/>
          </a:prstGeom>
          <a:noFill/>
        </p:spPr>
        <p:txBody>
          <a:bodyPr wrap="square" rtlCol="0">
            <a:spAutoFit/>
          </a:bodyPr>
          <a:lstStyle/>
          <a:p>
            <a:pPr algn="just">
              <a:lnSpc>
                <a:spcPct val="120000"/>
              </a:lnSpc>
              <a:spcBef>
                <a:spcPts val="600"/>
              </a:spcBef>
            </a:pPr>
            <a:r>
              <a:rPr lang="zh-CN" altLang="en-US" sz="2400" dirty="0">
                <a:solidFill>
                  <a:schemeClr val="tx1">
                    <a:lumMod val="75000"/>
                    <a:lumOff val="25000"/>
                  </a:schemeClr>
                </a:solidFill>
              </a:rPr>
              <a:t>可在此处添加您的文字可在此处添加您的文字可在此处添加您的文字可在此处添加您的文字可在此处添加。</a:t>
            </a:r>
          </a:p>
        </p:txBody>
      </p:sp>
      <p:sp>
        <p:nvSpPr>
          <p:cNvPr id="45" name="矩形 44">
            <a:extLst>
              <a:ext uri="{FF2B5EF4-FFF2-40B4-BE49-F238E27FC236}">
                <a16:creationId xmlns:a16="http://schemas.microsoft.com/office/drawing/2014/main" id="{03B735BA-9107-4CDD-BCE6-99D8D9182B38}"/>
              </a:ext>
            </a:extLst>
          </p:cNvPr>
          <p:cNvSpPr/>
          <p:nvPr/>
        </p:nvSpPr>
        <p:spPr>
          <a:xfrm>
            <a:off x="8314465" y="1714581"/>
            <a:ext cx="3286737" cy="597215"/>
          </a:xfrm>
          <a:prstGeom prst="rect">
            <a:avLst/>
          </a:prstGeom>
        </p:spPr>
        <p:txBody>
          <a:bodyPr wrap="square" anchor="ctr">
            <a:spAutoFit/>
          </a:bodyPr>
          <a:lstStyle/>
          <a:p>
            <a:pPr algn="ctr">
              <a:lnSpc>
                <a:spcPct val="130000"/>
              </a:lnSpc>
            </a:pPr>
            <a:r>
              <a:rPr lang="zh-CN" altLang="en-US" sz="2800" b="1" dirty="0"/>
              <a:t>添加标题或要点</a:t>
            </a:r>
            <a:endParaRPr lang="en-US" altLang="zh-CN" sz="2800" dirty="0"/>
          </a:p>
        </p:txBody>
      </p:sp>
      <p:cxnSp>
        <p:nvCxnSpPr>
          <p:cNvPr id="46" name="直接连接符 45">
            <a:extLst>
              <a:ext uri="{FF2B5EF4-FFF2-40B4-BE49-F238E27FC236}">
                <a16:creationId xmlns:a16="http://schemas.microsoft.com/office/drawing/2014/main" id="{86677DC8-D589-4649-AE60-9D06E80C24D7}"/>
              </a:ext>
            </a:extLst>
          </p:cNvPr>
          <p:cNvCxnSpPr>
            <a:cxnSpLocks/>
          </p:cNvCxnSpPr>
          <p:nvPr/>
        </p:nvCxnSpPr>
        <p:spPr>
          <a:xfrm>
            <a:off x="8618917" y="2518088"/>
            <a:ext cx="270939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73EEB3E6-42C5-4C8D-9017-ABBB878A2C1B}"/>
              </a:ext>
            </a:extLst>
          </p:cNvPr>
          <p:cNvGrpSpPr/>
          <p:nvPr/>
        </p:nvGrpSpPr>
        <p:grpSpPr>
          <a:xfrm>
            <a:off x="11108731" y="5865892"/>
            <a:ext cx="537987" cy="484108"/>
            <a:chOff x="5999850" y="-1795164"/>
            <a:chExt cx="1008596" cy="907586"/>
          </a:xfrm>
        </p:grpSpPr>
        <p:pic>
          <p:nvPicPr>
            <p:cNvPr id="48" name="图片 47">
              <a:extLst>
                <a:ext uri="{FF2B5EF4-FFF2-40B4-BE49-F238E27FC236}">
                  <a16:creationId xmlns:a16="http://schemas.microsoft.com/office/drawing/2014/main" id="{4CC3C90D-BE48-4D02-9414-6980822EA4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175" t="22647" r="40432" b="60669"/>
            <a:stretch/>
          </p:blipFill>
          <p:spPr>
            <a:xfrm>
              <a:off x="6096000" y="-1785856"/>
              <a:ext cx="801450" cy="898278"/>
            </a:xfrm>
            <a:prstGeom prst="rect">
              <a:avLst/>
            </a:prstGeom>
          </p:spPr>
        </p:pic>
        <p:sp>
          <p:nvSpPr>
            <p:cNvPr id="49" name="矩形 48">
              <a:extLst>
                <a:ext uri="{FF2B5EF4-FFF2-40B4-BE49-F238E27FC236}">
                  <a16:creationId xmlns:a16="http://schemas.microsoft.com/office/drawing/2014/main" id="{1DCEF288-93EF-423D-BB73-66CF7F753B1D}"/>
                </a:ext>
              </a:extLst>
            </p:cNvPr>
            <p:cNvSpPr/>
            <p:nvPr/>
          </p:nvSpPr>
          <p:spPr>
            <a:xfrm>
              <a:off x="5999850" y="-1795164"/>
              <a:ext cx="1008596" cy="1239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a:extLst>
              <a:ext uri="{FF2B5EF4-FFF2-40B4-BE49-F238E27FC236}">
                <a16:creationId xmlns:a16="http://schemas.microsoft.com/office/drawing/2014/main" id="{A4642BF7-68EB-408B-8DCF-6470B739665F}"/>
              </a:ext>
            </a:extLst>
          </p:cNvPr>
          <p:cNvSpPr>
            <a:spLocks noGrp="1"/>
          </p:cNvSpPr>
          <p:nvPr>
            <p:ph type="sldNum" sz="quarter" idx="4"/>
          </p:nvPr>
        </p:nvSpPr>
        <p:spPr/>
        <p:txBody>
          <a:bodyPr/>
          <a:lstStyle/>
          <a:p>
            <a:fld id="{548644C6-89F0-466C-949F-E70AD72679A8}" type="slidenum">
              <a:rPr lang="zh-CN" altLang="en-US" smtClean="0"/>
              <a:pPr/>
              <a:t>9</a:t>
            </a:fld>
            <a:endParaRPr lang="zh-CN" altLang="en-US"/>
          </a:p>
        </p:txBody>
      </p:sp>
    </p:spTree>
    <p:extLst>
      <p:ext uri="{BB962C8B-B14F-4D97-AF65-F5344CB8AC3E}">
        <p14:creationId xmlns:p14="http://schemas.microsoft.com/office/powerpoint/2010/main" val="4201129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自定义 3">
      <a:dk1>
        <a:srgbClr val="000000"/>
      </a:dk1>
      <a:lt1>
        <a:srgbClr val="FFFFFF"/>
      </a:lt1>
      <a:dk2>
        <a:srgbClr val="000000"/>
      </a:dk2>
      <a:lt2>
        <a:srgbClr val="DBDBDB"/>
      </a:lt2>
      <a:accent1>
        <a:srgbClr val="C8161E"/>
      </a:accent1>
      <a:accent2>
        <a:srgbClr val="A4A4A4"/>
      </a:accent2>
      <a:accent3>
        <a:srgbClr val="8496B0"/>
      </a:accent3>
      <a:accent4>
        <a:srgbClr val="ED7D31"/>
      </a:accent4>
      <a:accent5>
        <a:srgbClr val="FFC000"/>
      </a:accent5>
      <a:accent6>
        <a:srgbClr val="A5A5A5"/>
      </a:accent6>
      <a:hlink>
        <a:srgbClr val="196E7D"/>
      </a:hlink>
      <a:folHlink>
        <a:srgbClr val="BEBEBE"/>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6017</TotalTime>
  <Words>2068</Words>
  <Application>Microsoft Office PowerPoint</Application>
  <PresentationFormat>宽屏</PresentationFormat>
  <Paragraphs>214</Paragraphs>
  <Slides>26</Slides>
  <Notes>17</Notes>
  <HiddenSlides>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方正颜宋简体_中</vt:lpstr>
      <vt:lpstr>黑体</vt:lpstr>
      <vt:lpstr>微软雅黑</vt:lpstr>
      <vt:lpstr>Arial</vt:lpstr>
      <vt:lpstr>Book Antiqua</vt:lpstr>
      <vt:lpstr>Office 主题​​</vt:lpstr>
      <vt:lpstr>2023年上海交通大学 通用PPT模板标题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2023模板</cp:keywords>
  <cp:lastModifiedBy>徐臻</cp:lastModifiedBy>
  <cp:revision>291</cp:revision>
  <dcterms:created xsi:type="dcterms:W3CDTF">2019-01-23T14:14:04Z</dcterms:created>
  <dcterms:modified xsi:type="dcterms:W3CDTF">2023-11-26T13:00:16Z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